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147473453" r:id="rId2"/>
    <p:sldId id="266" r:id="rId3"/>
    <p:sldId id="274" r:id="rId4"/>
    <p:sldId id="267" r:id="rId5"/>
    <p:sldId id="275" r:id="rId6"/>
    <p:sldId id="2147473432" r:id="rId7"/>
    <p:sldId id="2147473444" r:id="rId8"/>
    <p:sldId id="2147473446" r:id="rId9"/>
    <p:sldId id="2147473445" r:id="rId10"/>
    <p:sldId id="2147473448" r:id="rId11"/>
    <p:sldId id="268" r:id="rId12"/>
    <p:sldId id="2147481424" r:id="rId13"/>
    <p:sldId id="2147481425" r:id="rId14"/>
    <p:sldId id="2147481426" r:id="rId15"/>
    <p:sldId id="2147481423" r:id="rId16"/>
    <p:sldId id="2147481420" r:id="rId17"/>
    <p:sldId id="2147481422" r:id="rId18"/>
    <p:sldId id="272" r:id="rId19"/>
    <p:sldId id="273" r:id="rId20"/>
    <p:sldId id="2147481421" r:id="rId21"/>
    <p:sldId id="2147473450" r:id="rId22"/>
    <p:sldId id="2147481427" r:id="rId23"/>
    <p:sldId id="2147473451" r:id="rId24"/>
    <p:sldId id="2147481428" r:id="rId25"/>
    <p:sldId id="2147481429"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A71F81E-67C7-0BF6-0A99-3635FB95F8BD}" name="Risso, Linda C1 (LEDG-CAL-Snr Res)" initials="LR" userId="S::Linda.Risso100@mod.gov.uk::735a64cd-d158-4adc-9de4-b15e15976acd"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p:cViewPr varScale="1">
        <p:scale>
          <a:sx n="125" d="100"/>
          <a:sy n="125" d="100"/>
        </p:scale>
        <p:origin x="161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ge, Benjamin WO2 (LEDG-CAL-WO2)" userId="0e7df921-a719-4fbd-a666-8e1b9c0d36a9" providerId="ADAL" clId="{3EC6B41C-CB9D-4A07-9602-0144FD43C674}"/>
    <pc:docChg chg="modSld">
      <pc:chgData name="Page, Benjamin WO2 (LEDG-CAL-WO2)" userId="0e7df921-a719-4fbd-a666-8e1b9c0d36a9" providerId="ADAL" clId="{3EC6B41C-CB9D-4A07-9602-0144FD43C674}" dt="2025-10-22T12:26:19.617" v="30" actId="20577"/>
      <pc:docMkLst>
        <pc:docMk/>
      </pc:docMkLst>
      <pc:sldChg chg="modSp mod">
        <pc:chgData name="Page, Benjamin WO2 (LEDG-CAL-WO2)" userId="0e7df921-a719-4fbd-a666-8e1b9c0d36a9" providerId="ADAL" clId="{3EC6B41C-CB9D-4A07-9602-0144FD43C674}" dt="2025-10-22T12:26:05.542" v="21" actId="20577"/>
        <pc:sldMkLst>
          <pc:docMk/>
          <pc:sldMk cId="4102406134" sldId="272"/>
        </pc:sldMkLst>
        <pc:spChg chg="mod">
          <ac:chgData name="Page, Benjamin WO2 (LEDG-CAL-WO2)" userId="0e7df921-a719-4fbd-a666-8e1b9c0d36a9" providerId="ADAL" clId="{3EC6B41C-CB9D-4A07-9602-0144FD43C674}" dt="2025-10-22T12:26:05.542" v="21" actId="20577"/>
          <ac:spMkLst>
            <pc:docMk/>
            <pc:sldMk cId="4102406134" sldId="272"/>
            <ac:spMk id="22" creationId="{B365AFC2-8269-2848-3E99-AC158064B46A}"/>
          </ac:spMkLst>
        </pc:spChg>
      </pc:sldChg>
      <pc:sldChg chg="modSp mod">
        <pc:chgData name="Page, Benjamin WO2 (LEDG-CAL-WO2)" userId="0e7df921-a719-4fbd-a666-8e1b9c0d36a9" providerId="ADAL" clId="{3EC6B41C-CB9D-4A07-9602-0144FD43C674}" dt="2025-10-22T12:26:19.617" v="30" actId="20577"/>
        <pc:sldMkLst>
          <pc:docMk/>
          <pc:sldMk cId="530897949" sldId="273"/>
        </pc:sldMkLst>
        <pc:spChg chg="mod">
          <ac:chgData name="Page, Benjamin WO2 (LEDG-CAL-WO2)" userId="0e7df921-a719-4fbd-a666-8e1b9c0d36a9" providerId="ADAL" clId="{3EC6B41C-CB9D-4A07-9602-0144FD43C674}" dt="2025-10-22T12:26:19.617" v="30" actId="20577"/>
          <ac:spMkLst>
            <pc:docMk/>
            <pc:sldMk cId="530897949" sldId="273"/>
            <ac:spMk id="13" creationId="{C45B4D67-28DA-8796-59CB-3103CA3DA3F4}"/>
          </ac:spMkLst>
        </pc:spChg>
      </pc:sldChg>
      <pc:sldChg chg="modSp mod">
        <pc:chgData name="Page, Benjamin WO2 (LEDG-CAL-WO2)" userId="0e7df921-a719-4fbd-a666-8e1b9c0d36a9" providerId="ADAL" clId="{3EC6B41C-CB9D-4A07-9602-0144FD43C674}" dt="2025-10-22T12:25:49.780" v="6" actId="20577"/>
        <pc:sldMkLst>
          <pc:docMk/>
          <pc:sldMk cId="1240853123" sldId="2147481422"/>
        </pc:sldMkLst>
        <pc:spChg chg="mod">
          <ac:chgData name="Page, Benjamin WO2 (LEDG-CAL-WO2)" userId="0e7df921-a719-4fbd-a666-8e1b9c0d36a9" providerId="ADAL" clId="{3EC6B41C-CB9D-4A07-9602-0144FD43C674}" dt="2025-10-22T12:25:49.780" v="6" actId="20577"/>
          <ac:spMkLst>
            <pc:docMk/>
            <pc:sldMk cId="1240853123" sldId="2147481422"/>
            <ac:spMk id="19" creationId="{13CBE78A-B9B5-4DA4-9D71-11C4CAAEF25E}"/>
          </ac:spMkLst>
        </pc:spChg>
      </pc:sldChg>
    </pc:docChg>
  </pc:docChgLst>
  <pc:docChgLst>
    <pc:chgData name="Ireland, Katherine Capt (LEDG-NCOAc-SO3LDA)" userId="e2998f03-919c-482b-a34d-212a04135e5a" providerId="ADAL" clId="{B2A19B5A-4023-4C08-9136-E897CAFE9359}"/>
    <pc:docChg chg="modSld">
      <pc:chgData name="Ireland, Katherine Capt (LEDG-NCOAc-SO3LDA)" userId="e2998f03-919c-482b-a34d-212a04135e5a" providerId="ADAL" clId="{B2A19B5A-4023-4C08-9136-E897CAFE9359}" dt="2025-09-24T13:41:14.357" v="2" actId="20577"/>
      <pc:docMkLst>
        <pc:docMk/>
      </pc:docMkLst>
      <pc:sldChg chg="modSp mod">
        <pc:chgData name="Ireland, Katherine Capt (LEDG-NCOAc-SO3LDA)" userId="e2998f03-919c-482b-a34d-212a04135e5a" providerId="ADAL" clId="{B2A19B5A-4023-4C08-9136-E897CAFE9359}" dt="2025-09-24T13:41:14.357" v="2" actId="20577"/>
        <pc:sldMkLst>
          <pc:docMk/>
          <pc:sldMk cId="1791863232" sldId="2147481418"/>
        </pc:sldMkLst>
      </pc:sldChg>
    </pc:docChg>
  </pc:docChgLst>
  <pc:docChgLst>
    <pc:chgData name="Page, Benjamin WO2 (RMAS-HQ-CAL-WO2)" userId="0e7df921-a719-4fbd-a666-8e1b9c0d36a9" providerId="ADAL" clId="{7F3808C6-F5C3-45ED-AFB9-F9599AD96930}"/>
    <pc:docChg chg="undo custSel addSld delSld modSld sldOrd">
      <pc:chgData name="Page, Benjamin WO2 (RMAS-HQ-CAL-WO2)" userId="0e7df921-a719-4fbd-a666-8e1b9c0d36a9" providerId="ADAL" clId="{7F3808C6-F5C3-45ED-AFB9-F9599AD96930}" dt="2025-09-30T14:14:26.489" v="7755" actId="20577"/>
      <pc:docMkLst>
        <pc:docMk/>
      </pc:docMkLst>
      <pc:sldChg chg="addSp delSp modSp del mod setBg setClrOvrMap">
        <pc:chgData name="Page, Benjamin WO2 (RMAS-HQ-CAL-WO2)" userId="0e7df921-a719-4fbd-a666-8e1b9c0d36a9" providerId="ADAL" clId="{7F3808C6-F5C3-45ED-AFB9-F9599AD96930}" dt="2025-09-22T15:48:36.479" v="7043" actId="2696"/>
        <pc:sldMkLst>
          <pc:docMk/>
          <pc:sldMk cId="2964210909" sldId="256"/>
        </pc:sldMkLst>
      </pc:sldChg>
      <pc:sldChg chg="del">
        <pc:chgData name="Page, Benjamin WO2 (RMAS-HQ-CAL-WO2)" userId="0e7df921-a719-4fbd-a666-8e1b9c0d36a9" providerId="ADAL" clId="{7F3808C6-F5C3-45ED-AFB9-F9599AD96930}" dt="2025-09-16T17:10:38.792" v="1" actId="2696"/>
        <pc:sldMkLst>
          <pc:docMk/>
          <pc:sldMk cId="3169559439" sldId="257"/>
        </pc:sldMkLst>
      </pc:sldChg>
      <pc:sldChg chg="del">
        <pc:chgData name="Page, Benjamin WO2 (RMAS-HQ-CAL-WO2)" userId="0e7df921-a719-4fbd-a666-8e1b9c0d36a9" providerId="ADAL" clId="{7F3808C6-F5C3-45ED-AFB9-F9599AD96930}" dt="2025-09-26T10:10:35.319" v="7313" actId="47"/>
        <pc:sldMkLst>
          <pc:docMk/>
          <pc:sldMk cId="3898320584" sldId="258"/>
        </pc:sldMkLst>
      </pc:sldChg>
      <pc:sldChg chg="del">
        <pc:chgData name="Page, Benjamin WO2 (RMAS-HQ-CAL-WO2)" userId="0e7df921-a719-4fbd-a666-8e1b9c0d36a9" providerId="ADAL" clId="{7F3808C6-F5C3-45ED-AFB9-F9599AD96930}" dt="2025-09-15T15:52:50.591" v="0" actId="2696"/>
        <pc:sldMkLst>
          <pc:docMk/>
          <pc:sldMk cId="4160849256" sldId="259"/>
        </pc:sldMkLst>
      </pc:sldChg>
      <pc:sldChg chg="del">
        <pc:chgData name="Page, Benjamin WO2 (RMAS-HQ-CAL-WO2)" userId="0e7df921-a719-4fbd-a666-8e1b9c0d36a9" providerId="ADAL" clId="{7F3808C6-F5C3-45ED-AFB9-F9599AD96930}" dt="2025-09-26T10:10:43.672" v="7315" actId="47"/>
        <pc:sldMkLst>
          <pc:docMk/>
          <pc:sldMk cId="3727746940" sldId="260"/>
        </pc:sldMkLst>
      </pc:sldChg>
      <pc:sldChg chg="del">
        <pc:chgData name="Page, Benjamin WO2 (RMAS-HQ-CAL-WO2)" userId="0e7df921-a719-4fbd-a666-8e1b9c0d36a9" providerId="ADAL" clId="{7F3808C6-F5C3-45ED-AFB9-F9599AD96930}" dt="2025-09-26T10:10:46.141" v="7316" actId="47"/>
        <pc:sldMkLst>
          <pc:docMk/>
          <pc:sldMk cId="2139946478" sldId="261"/>
        </pc:sldMkLst>
      </pc:sldChg>
      <pc:sldChg chg="modSp del mod">
        <pc:chgData name="Page, Benjamin WO2 (RMAS-HQ-CAL-WO2)" userId="0e7df921-a719-4fbd-a666-8e1b9c0d36a9" providerId="ADAL" clId="{7F3808C6-F5C3-45ED-AFB9-F9599AD96930}" dt="2025-09-22T16:06:56.234" v="7308" actId="2696"/>
        <pc:sldMkLst>
          <pc:docMk/>
          <pc:sldMk cId="3044164410" sldId="262"/>
        </pc:sldMkLst>
      </pc:sldChg>
      <pc:sldChg chg="modSp del mod">
        <pc:chgData name="Page, Benjamin WO2 (RMAS-HQ-CAL-WO2)" userId="0e7df921-a719-4fbd-a666-8e1b9c0d36a9" providerId="ADAL" clId="{7F3808C6-F5C3-45ED-AFB9-F9599AD96930}" dt="2025-09-22T16:07:11.579" v="7310" actId="2696"/>
        <pc:sldMkLst>
          <pc:docMk/>
          <pc:sldMk cId="292790960" sldId="263"/>
        </pc:sldMkLst>
      </pc:sldChg>
      <pc:sldChg chg="del">
        <pc:chgData name="Page, Benjamin WO2 (RMAS-HQ-CAL-WO2)" userId="0e7df921-a719-4fbd-a666-8e1b9c0d36a9" providerId="ADAL" clId="{7F3808C6-F5C3-45ED-AFB9-F9599AD96930}" dt="2025-09-22T16:07:04.509" v="7309" actId="2696"/>
        <pc:sldMkLst>
          <pc:docMk/>
          <pc:sldMk cId="1945783840" sldId="264"/>
        </pc:sldMkLst>
      </pc:sldChg>
      <pc:sldChg chg="del">
        <pc:chgData name="Page, Benjamin WO2 (RMAS-HQ-CAL-WO2)" userId="0e7df921-a719-4fbd-a666-8e1b9c0d36a9" providerId="ADAL" clId="{7F3808C6-F5C3-45ED-AFB9-F9599AD96930}" dt="2025-09-26T10:11:01.072" v="7317" actId="47"/>
        <pc:sldMkLst>
          <pc:docMk/>
          <pc:sldMk cId="1712228743" sldId="265"/>
        </pc:sldMkLst>
      </pc:sldChg>
      <pc:sldChg chg="addSp delSp modSp add mod">
        <pc:chgData name="Page, Benjamin WO2 (RMAS-HQ-CAL-WO2)" userId="0e7df921-a719-4fbd-a666-8e1b9c0d36a9" providerId="ADAL" clId="{7F3808C6-F5C3-45ED-AFB9-F9599AD96930}" dt="2025-09-29T15:24:05.039" v="7431"/>
        <pc:sldMkLst>
          <pc:docMk/>
          <pc:sldMk cId="260236132" sldId="266"/>
        </pc:sldMkLst>
        <pc:spChg chg="add mod">
          <ac:chgData name="Page, Benjamin WO2 (RMAS-HQ-CAL-WO2)" userId="0e7df921-a719-4fbd-a666-8e1b9c0d36a9" providerId="ADAL" clId="{7F3808C6-F5C3-45ED-AFB9-F9599AD96930}" dt="2025-09-22T13:51:00.219" v="3534" actId="1582"/>
          <ac:spMkLst>
            <pc:docMk/>
            <pc:sldMk cId="260236132" sldId="266"/>
            <ac:spMk id="15" creationId="{C8C96FF9-4829-23F4-2C8F-F14DB70AD272}"/>
          </ac:spMkLst>
        </pc:spChg>
        <pc:spChg chg="add mod">
          <ac:chgData name="Page, Benjamin WO2 (RMAS-HQ-CAL-WO2)" userId="0e7df921-a719-4fbd-a666-8e1b9c0d36a9" providerId="ADAL" clId="{7F3808C6-F5C3-45ED-AFB9-F9599AD96930}" dt="2025-09-22T13:50:53.435" v="3532" actId="1582"/>
          <ac:spMkLst>
            <pc:docMk/>
            <pc:sldMk cId="260236132" sldId="266"/>
            <ac:spMk id="20" creationId="{74E205C5-4A43-431D-580B-D8C19DAF7FA1}"/>
          </ac:spMkLst>
        </pc:spChg>
        <pc:spChg chg="add mod">
          <ac:chgData name="Page, Benjamin WO2 (RMAS-HQ-CAL-WO2)" userId="0e7df921-a719-4fbd-a666-8e1b9c0d36a9" providerId="ADAL" clId="{7F3808C6-F5C3-45ED-AFB9-F9599AD96930}" dt="2025-09-22T13:51:08.738" v="3536" actId="1582"/>
          <ac:spMkLst>
            <pc:docMk/>
            <pc:sldMk cId="260236132" sldId="266"/>
            <ac:spMk id="21" creationId="{F95CC195-90B8-25E8-E9EF-37A378F40396}"/>
          </ac:spMkLst>
        </pc:spChg>
        <pc:spChg chg="add mod">
          <ac:chgData name="Page, Benjamin WO2 (RMAS-HQ-CAL-WO2)" userId="0e7df921-a719-4fbd-a666-8e1b9c0d36a9" providerId="ADAL" clId="{7F3808C6-F5C3-45ED-AFB9-F9599AD96930}" dt="2025-09-22T13:51:43.035" v="3538" actId="208"/>
          <ac:spMkLst>
            <pc:docMk/>
            <pc:sldMk cId="260236132" sldId="266"/>
            <ac:spMk id="22" creationId="{B5B6A10F-A235-A96F-A943-FEED0A5F9FDB}"/>
          </ac:spMkLst>
        </pc:spChg>
        <pc:spChg chg="add mod">
          <ac:chgData name="Page, Benjamin WO2 (RMAS-HQ-CAL-WO2)" userId="0e7df921-a719-4fbd-a666-8e1b9c0d36a9" providerId="ADAL" clId="{7F3808C6-F5C3-45ED-AFB9-F9599AD96930}" dt="2025-09-22T13:51:57.341" v="3541" actId="1582"/>
          <ac:spMkLst>
            <pc:docMk/>
            <pc:sldMk cId="260236132" sldId="266"/>
            <ac:spMk id="23" creationId="{77F6D438-3706-B8F5-0263-3281A4D5FC7F}"/>
          </ac:spMkLst>
        </pc:spChg>
        <pc:picChg chg="add mod">
          <ac:chgData name="Page, Benjamin WO2 (RMAS-HQ-CAL-WO2)" userId="0e7df921-a719-4fbd-a666-8e1b9c0d36a9" providerId="ADAL" clId="{7F3808C6-F5C3-45ED-AFB9-F9599AD96930}" dt="2025-09-19T10:36:51.590" v="2317" actId="1076"/>
          <ac:picMkLst>
            <pc:docMk/>
            <pc:sldMk cId="260236132" sldId="266"/>
            <ac:picMk id="2" creationId="{3A9B595D-4CD5-8C67-B8DF-FF711A505990}"/>
          </ac:picMkLst>
        </pc:picChg>
        <pc:picChg chg="add mod">
          <ac:chgData name="Page, Benjamin WO2 (RMAS-HQ-CAL-WO2)" userId="0e7df921-a719-4fbd-a666-8e1b9c0d36a9" providerId="ADAL" clId="{7F3808C6-F5C3-45ED-AFB9-F9599AD96930}" dt="2025-09-29T15:24:05.039" v="7431"/>
          <ac:picMkLst>
            <pc:docMk/>
            <pc:sldMk cId="260236132" sldId="266"/>
            <ac:picMk id="3" creationId="{E095212D-B36E-29C1-11E8-746B51F03744}"/>
          </ac:picMkLst>
        </pc:picChg>
        <pc:picChg chg="add del mod">
          <ac:chgData name="Page, Benjamin WO2 (RMAS-HQ-CAL-WO2)" userId="0e7df921-a719-4fbd-a666-8e1b9c0d36a9" providerId="ADAL" clId="{7F3808C6-F5C3-45ED-AFB9-F9599AD96930}" dt="2025-09-22T13:51:51.389" v="3540" actId="1582"/>
          <ac:picMkLst>
            <pc:docMk/>
            <pc:sldMk cId="260236132" sldId="266"/>
            <ac:picMk id="5" creationId="{23BE8538-82B5-8484-68C2-919B782F8267}"/>
          </ac:picMkLst>
        </pc:picChg>
      </pc:sldChg>
      <pc:sldChg chg="addSp delSp modSp add mod ord">
        <pc:chgData name="Page, Benjamin WO2 (RMAS-HQ-CAL-WO2)" userId="0e7df921-a719-4fbd-a666-8e1b9c0d36a9" providerId="ADAL" clId="{7F3808C6-F5C3-45ED-AFB9-F9599AD96930}" dt="2025-09-30T14:08:37.028" v="7653" actId="1076"/>
        <pc:sldMkLst>
          <pc:docMk/>
          <pc:sldMk cId="964289597" sldId="267"/>
        </pc:sldMkLst>
        <pc:spChg chg="add mod">
          <ac:chgData name="Page, Benjamin WO2 (RMAS-HQ-CAL-WO2)" userId="0e7df921-a719-4fbd-a666-8e1b9c0d36a9" providerId="ADAL" clId="{7F3808C6-F5C3-45ED-AFB9-F9599AD96930}" dt="2025-09-22T13:28:30.690" v="3100" actId="208"/>
          <ac:spMkLst>
            <pc:docMk/>
            <pc:sldMk cId="964289597" sldId="267"/>
            <ac:spMk id="18" creationId="{D2F24FDC-C521-05DA-6ADB-C511B883E062}"/>
          </ac:spMkLst>
        </pc:spChg>
        <pc:spChg chg="add mod">
          <ac:chgData name="Page, Benjamin WO2 (RMAS-HQ-CAL-WO2)" userId="0e7df921-a719-4fbd-a666-8e1b9c0d36a9" providerId="ADAL" clId="{7F3808C6-F5C3-45ED-AFB9-F9599AD96930}" dt="2025-09-22T13:28:33.107" v="3101" actId="208"/>
          <ac:spMkLst>
            <pc:docMk/>
            <pc:sldMk cId="964289597" sldId="267"/>
            <ac:spMk id="20" creationId="{E9F62B6F-8DAF-51D0-0C2E-2E1E1CAD65DB}"/>
          </ac:spMkLst>
        </pc:spChg>
        <pc:spChg chg="add mod">
          <ac:chgData name="Page, Benjamin WO2 (RMAS-HQ-CAL-WO2)" userId="0e7df921-a719-4fbd-a666-8e1b9c0d36a9" providerId="ADAL" clId="{7F3808C6-F5C3-45ED-AFB9-F9599AD96930}" dt="2025-09-22T13:28:35.457" v="3102" actId="208"/>
          <ac:spMkLst>
            <pc:docMk/>
            <pc:sldMk cId="964289597" sldId="267"/>
            <ac:spMk id="22" creationId="{B93FA79B-5010-5829-1A20-4637B4FDBA83}"/>
          </ac:spMkLst>
        </pc:spChg>
        <pc:spChg chg="add mod">
          <ac:chgData name="Page, Benjamin WO2 (RMAS-HQ-CAL-WO2)" userId="0e7df921-a719-4fbd-a666-8e1b9c0d36a9" providerId="ADAL" clId="{7F3808C6-F5C3-45ED-AFB9-F9599AD96930}" dt="2025-09-22T13:28:37.307" v="3103" actId="208"/>
          <ac:spMkLst>
            <pc:docMk/>
            <pc:sldMk cId="964289597" sldId="267"/>
            <ac:spMk id="24" creationId="{ACD215F0-9D4E-EC16-4728-CDF33818AC3D}"/>
          </ac:spMkLst>
        </pc:spChg>
        <pc:spChg chg="add mod">
          <ac:chgData name="Page, Benjamin WO2 (RMAS-HQ-CAL-WO2)" userId="0e7df921-a719-4fbd-a666-8e1b9c0d36a9" providerId="ADAL" clId="{7F3808C6-F5C3-45ED-AFB9-F9599AD96930}" dt="2025-09-30T14:08:36.586" v="7652" actId="14100"/>
          <ac:spMkLst>
            <pc:docMk/>
            <pc:sldMk cId="964289597" sldId="267"/>
            <ac:spMk id="25" creationId="{80323CAA-8184-C91B-967E-8C7F93389949}"/>
          </ac:spMkLst>
        </pc:spChg>
        <pc:picChg chg="add mod">
          <ac:chgData name="Page, Benjamin WO2 (RMAS-HQ-CAL-WO2)" userId="0e7df921-a719-4fbd-a666-8e1b9c0d36a9" providerId="ADAL" clId="{7F3808C6-F5C3-45ED-AFB9-F9599AD96930}" dt="2025-09-19T10:41:44.340" v="2320" actId="1076"/>
          <ac:picMkLst>
            <pc:docMk/>
            <pc:sldMk cId="964289597" sldId="267"/>
            <ac:picMk id="2" creationId="{0FE82184-4661-1AF3-12AE-3C2C1DF6ADF0}"/>
          </ac:picMkLst>
        </pc:picChg>
        <pc:picChg chg="add del mod">
          <ac:chgData name="Page, Benjamin WO2 (RMAS-HQ-CAL-WO2)" userId="0e7df921-a719-4fbd-a666-8e1b9c0d36a9" providerId="ADAL" clId="{7F3808C6-F5C3-45ED-AFB9-F9599AD96930}" dt="2025-09-30T14:08:37.028" v="7653" actId="1076"/>
          <ac:picMkLst>
            <pc:docMk/>
            <pc:sldMk cId="964289597" sldId="267"/>
            <ac:picMk id="5" creationId="{23BE8538-82B5-8484-68C2-919B782F8267}"/>
          </ac:picMkLst>
        </pc:picChg>
      </pc:sldChg>
      <pc:sldChg chg="addSp delSp modSp add mod ord">
        <pc:chgData name="Page, Benjamin WO2 (RMAS-HQ-CAL-WO2)" userId="0e7df921-a719-4fbd-a666-8e1b9c0d36a9" providerId="ADAL" clId="{7F3808C6-F5C3-45ED-AFB9-F9599AD96930}" dt="2025-09-30T14:12:06.996" v="7724" actId="14100"/>
        <pc:sldMkLst>
          <pc:docMk/>
          <pc:sldMk cId="278264356" sldId="268"/>
        </pc:sldMkLst>
        <pc:spChg chg="add mod">
          <ac:chgData name="Page, Benjamin WO2 (RMAS-HQ-CAL-WO2)" userId="0e7df921-a719-4fbd-a666-8e1b9c0d36a9" providerId="ADAL" clId="{7F3808C6-F5C3-45ED-AFB9-F9599AD96930}" dt="2025-09-29T15:26:49.696" v="7462" actId="255"/>
          <ac:spMkLst>
            <pc:docMk/>
            <pc:sldMk cId="278264356" sldId="268"/>
            <ac:spMk id="11" creationId="{601E2BEC-6F69-A1AC-2D66-2896D83958A7}"/>
          </ac:spMkLst>
        </pc:spChg>
        <pc:spChg chg="add mod">
          <ac:chgData name="Page, Benjamin WO2 (RMAS-HQ-CAL-WO2)" userId="0e7df921-a719-4fbd-a666-8e1b9c0d36a9" providerId="ADAL" clId="{7F3808C6-F5C3-45ED-AFB9-F9599AD96930}" dt="2025-09-30T14:12:06.996" v="7724" actId="14100"/>
          <ac:spMkLst>
            <pc:docMk/>
            <pc:sldMk cId="278264356" sldId="268"/>
            <ac:spMk id="22" creationId="{30B71260-148D-DA8A-DE43-0FBF18075055}"/>
          </ac:spMkLst>
        </pc:spChg>
        <pc:picChg chg="add del mod">
          <ac:chgData name="Page, Benjamin WO2 (RMAS-HQ-CAL-WO2)" userId="0e7df921-a719-4fbd-a666-8e1b9c0d36a9" providerId="ADAL" clId="{7F3808C6-F5C3-45ED-AFB9-F9599AD96930}" dt="2025-09-17T08:18:05.533" v="1614" actId="1076"/>
          <ac:picMkLst>
            <pc:docMk/>
            <pc:sldMk cId="278264356" sldId="268"/>
            <ac:picMk id="5" creationId="{23BE8538-82B5-8484-68C2-919B782F8267}"/>
          </ac:picMkLst>
        </pc:picChg>
      </pc:sldChg>
      <pc:sldChg chg="addSp delSp modSp add mod ord modShow">
        <pc:chgData name="Page, Benjamin WO2 (RMAS-HQ-CAL-WO2)" userId="0e7df921-a719-4fbd-a666-8e1b9c0d36a9" providerId="ADAL" clId="{7F3808C6-F5C3-45ED-AFB9-F9599AD96930}" dt="2025-09-26T10:11:19.392" v="7318" actId="729"/>
        <pc:sldMkLst>
          <pc:docMk/>
          <pc:sldMk cId="791652176" sldId="269"/>
        </pc:sldMkLst>
      </pc:sldChg>
      <pc:sldChg chg="addSp delSp modSp add del mod ord">
        <pc:chgData name="Page, Benjamin WO2 (RMAS-HQ-CAL-WO2)" userId="0e7df921-a719-4fbd-a666-8e1b9c0d36a9" providerId="ADAL" clId="{7F3808C6-F5C3-45ED-AFB9-F9599AD96930}" dt="2025-09-26T10:10:38.823" v="7314" actId="47"/>
        <pc:sldMkLst>
          <pc:docMk/>
          <pc:sldMk cId="3003034301" sldId="270"/>
        </pc:sldMkLst>
      </pc:sldChg>
      <pc:sldChg chg="addSp delSp modSp add del mod ord modShow">
        <pc:chgData name="Page, Benjamin WO2 (RMAS-HQ-CAL-WO2)" userId="0e7df921-a719-4fbd-a666-8e1b9c0d36a9" providerId="ADAL" clId="{7F3808C6-F5C3-45ED-AFB9-F9599AD96930}" dt="2025-09-29T09:12:22.633" v="7366" actId="2696"/>
        <pc:sldMkLst>
          <pc:docMk/>
          <pc:sldMk cId="4243904102" sldId="271"/>
        </pc:sldMkLst>
      </pc:sldChg>
      <pc:sldChg chg="addSp delSp modSp add mod ord">
        <pc:chgData name="Page, Benjamin WO2 (RMAS-HQ-CAL-WO2)" userId="0e7df921-a719-4fbd-a666-8e1b9c0d36a9" providerId="ADAL" clId="{7F3808C6-F5C3-45ED-AFB9-F9599AD96930}" dt="2025-09-30T14:11:23.132" v="7701" actId="14100"/>
        <pc:sldMkLst>
          <pc:docMk/>
          <pc:sldMk cId="4102406134" sldId="272"/>
        </pc:sldMkLst>
        <pc:spChg chg="add mod">
          <ac:chgData name="Page, Benjamin WO2 (RMAS-HQ-CAL-WO2)" userId="0e7df921-a719-4fbd-a666-8e1b9c0d36a9" providerId="ADAL" clId="{7F3808C6-F5C3-45ED-AFB9-F9599AD96930}" dt="2025-09-30T14:11:23.132" v="7701" actId="14100"/>
          <ac:spMkLst>
            <pc:docMk/>
            <pc:sldMk cId="4102406134" sldId="272"/>
            <ac:spMk id="12" creationId="{AEE10CFF-24DF-8326-051A-FEC0D38D8343}"/>
          </ac:spMkLst>
        </pc:spChg>
        <pc:spChg chg="add mod">
          <ac:chgData name="Page, Benjamin WO2 (RMAS-HQ-CAL-WO2)" userId="0e7df921-a719-4fbd-a666-8e1b9c0d36a9" providerId="ADAL" clId="{7F3808C6-F5C3-45ED-AFB9-F9599AD96930}" dt="2025-09-26T10:18:25.453" v="7352" actId="1076"/>
          <ac:spMkLst>
            <pc:docMk/>
            <pc:sldMk cId="4102406134" sldId="272"/>
            <ac:spMk id="22" creationId="{B365AFC2-8269-2848-3E99-AC158064B46A}"/>
          </ac:spMkLst>
        </pc:spChg>
        <pc:picChg chg="add mod">
          <ac:chgData name="Page, Benjamin WO2 (RMAS-HQ-CAL-WO2)" userId="0e7df921-a719-4fbd-a666-8e1b9c0d36a9" providerId="ADAL" clId="{7F3808C6-F5C3-45ED-AFB9-F9599AD96930}" dt="2025-09-19T10:42:03.844" v="2322"/>
          <ac:picMkLst>
            <pc:docMk/>
            <pc:sldMk cId="4102406134" sldId="272"/>
            <ac:picMk id="2" creationId="{6D4665D8-04B9-444E-F93B-36BDBC73D5AB}"/>
          </ac:picMkLst>
        </pc:picChg>
        <pc:picChg chg="add mod">
          <ac:chgData name="Page, Benjamin WO2 (RMAS-HQ-CAL-WO2)" userId="0e7df921-a719-4fbd-a666-8e1b9c0d36a9" providerId="ADAL" clId="{7F3808C6-F5C3-45ED-AFB9-F9599AD96930}" dt="2025-09-29T15:25:19.820" v="7448"/>
          <ac:picMkLst>
            <pc:docMk/>
            <pc:sldMk cId="4102406134" sldId="272"/>
            <ac:picMk id="3" creationId="{C10D2CDD-7668-429C-669C-AA9ED8CA8EF8}"/>
          </ac:picMkLst>
        </pc:picChg>
        <pc:picChg chg="mod">
          <ac:chgData name="Page, Benjamin WO2 (RMAS-HQ-CAL-WO2)" userId="0e7df921-a719-4fbd-a666-8e1b9c0d36a9" providerId="ADAL" clId="{7F3808C6-F5C3-45ED-AFB9-F9599AD96930}" dt="2025-09-17T13:45:44.737" v="2084" actId="1076"/>
          <ac:picMkLst>
            <pc:docMk/>
            <pc:sldMk cId="4102406134" sldId="272"/>
            <ac:picMk id="5" creationId="{23BE8538-82B5-8484-68C2-919B782F8267}"/>
          </ac:picMkLst>
        </pc:picChg>
      </pc:sldChg>
      <pc:sldChg chg="addSp delSp modSp add mod ord">
        <pc:chgData name="Page, Benjamin WO2 (RMAS-HQ-CAL-WO2)" userId="0e7df921-a719-4fbd-a666-8e1b9c0d36a9" providerId="ADAL" clId="{7F3808C6-F5C3-45ED-AFB9-F9599AD96930}" dt="2025-09-30T14:11:34.077" v="7705" actId="14100"/>
        <pc:sldMkLst>
          <pc:docMk/>
          <pc:sldMk cId="530897949" sldId="273"/>
        </pc:sldMkLst>
        <pc:spChg chg="add mod">
          <ac:chgData name="Page, Benjamin WO2 (RMAS-HQ-CAL-WO2)" userId="0e7df921-a719-4fbd-a666-8e1b9c0d36a9" providerId="ADAL" clId="{7F3808C6-F5C3-45ED-AFB9-F9599AD96930}" dt="2025-09-26T10:18:42.523" v="7354" actId="1076"/>
          <ac:spMkLst>
            <pc:docMk/>
            <pc:sldMk cId="530897949" sldId="273"/>
            <ac:spMk id="13" creationId="{C45B4D67-28DA-8796-59CB-3103CA3DA3F4}"/>
          </ac:spMkLst>
        </pc:spChg>
        <pc:spChg chg="add mod">
          <ac:chgData name="Page, Benjamin WO2 (RMAS-HQ-CAL-WO2)" userId="0e7df921-a719-4fbd-a666-8e1b9c0d36a9" providerId="ADAL" clId="{7F3808C6-F5C3-45ED-AFB9-F9599AD96930}" dt="2025-09-30T14:11:34.077" v="7705" actId="14100"/>
          <ac:spMkLst>
            <pc:docMk/>
            <pc:sldMk cId="530897949" sldId="273"/>
            <ac:spMk id="16" creationId="{A391A9C1-39D3-6A33-D9E5-6DF2BD0D993C}"/>
          </ac:spMkLst>
        </pc:spChg>
        <pc:picChg chg="add mod">
          <ac:chgData name="Page, Benjamin WO2 (RMAS-HQ-CAL-WO2)" userId="0e7df921-a719-4fbd-a666-8e1b9c0d36a9" providerId="ADAL" clId="{7F3808C6-F5C3-45ED-AFB9-F9599AD96930}" dt="2025-09-19T10:42:07.635" v="2323"/>
          <ac:picMkLst>
            <pc:docMk/>
            <pc:sldMk cId="530897949" sldId="273"/>
            <ac:picMk id="2" creationId="{AC0C790E-7124-04F8-65E3-B83C29A438C2}"/>
          </ac:picMkLst>
        </pc:picChg>
        <pc:picChg chg="add mod">
          <ac:chgData name="Page, Benjamin WO2 (RMAS-HQ-CAL-WO2)" userId="0e7df921-a719-4fbd-a666-8e1b9c0d36a9" providerId="ADAL" clId="{7F3808C6-F5C3-45ED-AFB9-F9599AD96930}" dt="2025-09-29T15:25:23.609" v="7449"/>
          <ac:picMkLst>
            <pc:docMk/>
            <pc:sldMk cId="530897949" sldId="273"/>
            <ac:picMk id="3" creationId="{3A560257-67A7-A7ED-2A5D-E1FEF029E971}"/>
          </ac:picMkLst>
        </pc:picChg>
        <pc:picChg chg="add mod">
          <ac:chgData name="Page, Benjamin WO2 (RMAS-HQ-CAL-WO2)" userId="0e7df921-a719-4fbd-a666-8e1b9c0d36a9" providerId="ADAL" clId="{7F3808C6-F5C3-45ED-AFB9-F9599AD96930}" dt="2025-09-19T10:42:16.424" v="2324" actId="14100"/>
          <ac:picMkLst>
            <pc:docMk/>
            <pc:sldMk cId="530897949" sldId="273"/>
            <ac:picMk id="12" creationId="{F7222F93-8DFD-8A4C-2F06-C603B562B015}"/>
          </ac:picMkLst>
        </pc:picChg>
      </pc:sldChg>
      <pc:sldChg chg="addSp delSp modSp add mod ord">
        <pc:chgData name="Page, Benjamin WO2 (RMAS-HQ-CAL-WO2)" userId="0e7df921-a719-4fbd-a666-8e1b9c0d36a9" providerId="ADAL" clId="{7F3808C6-F5C3-45ED-AFB9-F9599AD96930}" dt="2025-09-30T14:08:24.682" v="7638" actId="1076"/>
        <pc:sldMkLst>
          <pc:docMk/>
          <pc:sldMk cId="3214123919" sldId="274"/>
        </pc:sldMkLst>
        <pc:spChg chg="add mod">
          <ac:chgData name="Page, Benjamin WO2 (RMAS-HQ-CAL-WO2)" userId="0e7df921-a719-4fbd-a666-8e1b9c0d36a9" providerId="ADAL" clId="{7F3808C6-F5C3-45ED-AFB9-F9599AD96930}" dt="2025-09-30T08:44:44.451" v="7612" actId="1076"/>
          <ac:spMkLst>
            <pc:docMk/>
            <pc:sldMk cId="3214123919" sldId="274"/>
            <ac:spMk id="11" creationId="{84DBF6AA-D467-78E6-7832-373E7643188D}"/>
          </ac:spMkLst>
        </pc:spChg>
        <pc:spChg chg="add mod">
          <ac:chgData name="Page, Benjamin WO2 (RMAS-HQ-CAL-WO2)" userId="0e7df921-a719-4fbd-a666-8e1b9c0d36a9" providerId="ADAL" clId="{7F3808C6-F5C3-45ED-AFB9-F9599AD96930}" dt="2025-09-22T13:47:12.224" v="3398" actId="207"/>
          <ac:spMkLst>
            <pc:docMk/>
            <pc:sldMk cId="3214123919" sldId="274"/>
            <ac:spMk id="13" creationId="{C0BA880A-A493-3BD8-620F-F63B9784C088}"/>
          </ac:spMkLst>
        </pc:spChg>
        <pc:spChg chg="add mod">
          <ac:chgData name="Page, Benjamin WO2 (RMAS-HQ-CAL-WO2)" userId="0e7df921-a719-4fbd-a666-8e1b9c0d36a9" providerId="ADAL" clId="{7F3808C6-F5C3-45ED-AFB9-F9599AD96930}" dt="2025-09-22T13:47:18.251" v="3415" actId="207"/>
          <ac:spMkLst>
            <pc:docMk/>
            <pc:sldMk cId="3214123919" sldId="274"/>
            <ac:spMk id="14" creationId="{73D23992-5EDD-5AF5-469A-193E06D1BF1D}"/>
          </ac:spMkLst>
        </pc:spChg>
        <pc:spChg chg="add mod">
          <ac:chgData name="Page, Benjamin WO2 (RMAS-HQ-CAL-WO2)" userId="0e7df921-a719-4fbd-a666-8e1b9c0d36a9" providerId="ADAL" clId="{7F3808C6-F5C3-45ED-AFB9-F9599AD96930}" dt="2025-09-22T13:47:25.973" v="3434" actId="207"/>
          <ac:spMkLst>
            <pc:docMk/>
            <pc:sldMk cId="3214123919" sldId="274"/>
            <ac:spMk id="16" creationId="{E12006DC-5E17-1DFB-6358-9EE7DEAA557C}"/>
          </ac:spMkLst>
        </pc:spChg>
        <pc:spChg chg="add mod">
          <ac:chgData name="Page, Benjamin WO2 (RMAS-HQ-CAL-WO2)" userId="0e7df921-a719-4fbd-a666-8e1b9c0d36a9" providerId="ADAL" clId="{7F3808C6-F5C3-45ED-AFB9-F9599AD96930}" dt="2025-09-30T14:08:24.138" v="7637" actId="14100"/>
          <ac:spMkLst>
            <pc:docMk/>
            <pc:sldMk cId="3214123919" sldId="274"/>
            <ac:spMk id="18" creationId="{DB2955CE-6335-814E-8E58-8032D3BFE73F}"/>
          </ac:spMkLst>
        </pc:spChg>
        <pc:spChg chg="add mod">
          <ac:chgData name="Page, Benjamin WO2 (RMAS-HQ-CAL-WO2)" userId="0e7df921-a719-4fbd-a666-8e1b9c0d36a9" providerId="ADAL" clId="{7F3808C6-F5C3-45ED-AFB9-F9599AD96930}" dt="2025-09-30T08:44:33.057" v="7608" actId="1076"/>
          <ac:spMkLst>
            <pc:docMk/>
            <pc:sldMk cId="3214123919" sldId="274"/>
            <ac:spMk id="23" creationId="{9726FCD7-2642-7EBD-0940-EB136D7A0F15}"/>
          </ac:spMkLst>
        </pc:spChg>
        <pc:spChg chg="add mod">
          <ac:chgData name="Page, Benjamin WO2 (RMAS-HQ-CAL-WO2)" userId="0e7df921-a719-4fbd-a666-8e1b9c0d36a9" providerId="ADAL" clId="{7F3808C6-F5C3-45ED-AFB9-F9599AD96930}" dt="2025-09-30T08:44:29.195" v="7607" actId="1076"/>
          <ac:spMkLst>
            <pc:docMk/>
            <pc:sldMk cId="3214123919" sldId="274"/>
            <ac:spMk id="25" creationId="{287566D0-1751-4B8E-0612-03D5EFE8ABC0}"/>
          </ac:spMkLst>
        </pc:spChg>
        <pc:spChg chg="add mod">
          <ac:chgData name="Page, Benjamin WO2 (RMAS-HQ-CAL-WO2)" userId="0e7df921-a719-4fbd-a666-8e1b9c0d36a9" providerId="ADAL" clId="{7F3808C6-F5C3-45ED-AFB9-F9599AD96930}" dt="2025-09-30T08:44:37.779" v="7610" actId="1076"/>
          <ac:spMkLst>
            <pc:docMk/>
            <pc:sldMk cId="3214123919" sldId="274"/>
            <ac:spMk id="26" creationId="{6F080008-A991-726F-AF39-735818A97DD0}"/>
          </ac:spMkLst>
        </pc:spChg>
        <pc:picChg chg="add mod">
          <ac:chgData name="Page, Benjamin WO2 (RMAS-HQ-CAL-WO2)" userId="0e7df921-a719-4fbd-a666-8e1b9c0d36a9" providerId="ADAL" clId="{7F3808C6-F5C3-45ED-AFB9-F9599AD96930}" dt="2025-09-29T15:24:15.419" v="7433" actId="14100"/>
          <ac:picMkLst>
            <pc:docMk/>
            <pc:sldMk cId="3214123919" sldId="274"/>
            <ac:picMk id="2" creationId="{BA8F482F-C8B1-4720-8A6A-7474F444730B}"/>
          </ac:picMkLst>
        </pc:picChg>
        <pc:picChg chg="mod">
          <ac:chgData name="Page, Benjamin WO2 (RMAS-HQ-CAL-WO2)" userId="0e7df921-a719-4fbd-a666-8e1b9c0d36a9" providerId="ADAL" clId="{7F3808C6-F5C3-45ED-AFB9-F9599AD96930}" dt="2025-09-30T08:43:43.083" v="7583" actId="14100"/>
          <ac:picMkLst>
            <pc:docMk/>
            <pc:sldMk cId="3214123919" sldId="274"/>
            <ac:picMk id="4" creationId="{84BD915A-CB8A-C25F-66A6-698F9AF722CB}"/>
          </ac:picMkLst>
        </pc:picChg>
        <pc:picChg chg="mod">
          <ac:chgData name="Page, Benjamin WO2 (RMAS-HQ-CAL-WO2)" userId="0e7df921-a719-4fbd-a666-8e1b9c0d36a9" providerId="ADAL" clId="{7F3808C6-F5C3-45ED-AFB9-F9599AD96930}" dt="2025-09-30T14:08:24.682" v="7638" actId="1076"/>
          <ac:picMkLst>
            <pc:docMk/>
            <pc:sldMk cId="3214123919" sldId="274"/>
            <ac:picMk id="5" creationId="{23BE8538-82B5-8484-68C2-919B782F8267}"/>
          </ac:picMkLst>
        </pc:picChg>
        <pc:picChg chg="add mod">
          <ac:chgData name="Page, Benjamin WO2 (RMAS-HQ-CAL-WO2)" userId="0e7df921-a719-4fbd-a666-8e1b9c0d36a9" providerId="ADAL" clId="{7F3808C6-F5C3-45ED-AFB9-F9599AD96930}" dt="2025-09-30T08:44:39.979" v="7611" actId="1076"/>
          <ac:picMkLst>
            <pc:docMk/>
            <pc:sldMk cId="3214123919" sldId="274"/>
            <ac:picMk id="6" creationId="{834C6805-CD1E-609E-A9A0-8799CB9970BB}"/>
          </ac:picMkLst>
        </pc:picChg>
        <pc:picChg chg="add mod">
          <ac:chgData name="Page, Benjamin WO2 (RMAS-HQ-CAL-WO2)" userId="0e7df921-a719-4fbd-a666-8e1b9c0d36a9" providerId="ADAL" clId="{7F3808C6-F5C3-45ED-AFB9-F9599AD96930}" dt="2025-09-30T08:44:21.963" v="7605" actId="1076"/>
          <ac:picMkLst>
            <pc:docMk/>
            <pc:sldMk cId="3214123919" sldId="274"/>
            <ac:picMk id="19" creationId="{82978134-168F-1965-7CA1-DC3CC68545C8}"/>
          </ac:picMkLst>
        </pc:picChg>
        <pc:picChg chg="add mod">
          <ac:chgData name="Page, Benjamin WO2 (RMAS-HQ-CAL-WO2)" userId="0e7df921-a719-4fbd-a666-8e1b9c0d36a9" providerId="ADAL" clId="{7F3808C6-F5C3-45ED-AFB9-F9599AD96930}" dt="2025-09-30T08:44:25.131" v="7606" actId="1076"/>
          <ac:picMkLst>
            <pc:docMk/>
            <pc:sldMk cId="3214123919" sldId="274"/>
            <ac:picMk id="20" creationId="{9468143C-0BAB-C0CD-3720-8D02FAABFC12}"/>
          </ac:picMkLst>
        </pc:picChg>
        <pc:picChg chg="add mod">
          <ac:chgData name="Page, Benjamin WO2 (RMAS-HQ-CAL-WO2)" userId="0e7df921-a719-4fbd-a666-8e1b9c0d36a9" providerId="ADAL" clId="{7F3808C6-F5C3-45ED-AFB9-F9599AD96930}" dt="2025-09-30T08:44:35.116" v="7609" actId="1076"/>
          <ac:picMkLst>
            <pc:docMk/>
            <pc:sldMk cId="3214123919" sldId="274"/>
            <ac:picMk id="21" creationId="{FC67DDA7-2E02-4D7B-D893-F26B5305B61D}"/>
          </ac:picMkLst>
        </pc:picChg>
      </pc:sldChg>
      <pc:sldChg chg="addSp delSp modSp add mod">
        <pc:chgData name="Page, Benjamin WO2 (RMAS-HQ-CAL-WO2)" userId="0e7df921-a719-4fbd-a666-8e1b9c0d36a9" providerId="ADAL" clId="{7F3808C6-F5C3-45ED-AFB9-F9599AD96930}" dt="2025-09-30T14:14:26.489" v="7755" actId="20577"/>
        <pc:sldMkLst>
          <pc:docMk/>
          <pc:sldMk cId="822092607" sldId="275"/>
        </pc:sldMkLst>
        <pc:spChg chg="add mod">
          <ac:chgData name="Page, Benjamin WO2 (RMAS-HQ-CAL-WO2)" userId="0e7df921-a719-4fbd-a666-8e1b9c0d36a9" providerId="ADAL" clId="{7F3808C6-F5C3-45ED-AFB9-F9599AD96930}" dt="2025-09-30T14:14:26.489" v="7755" actId="20577"/>
          <ac:spMkLst>
            <pc:docMk/>
            <pc:sldMk cId="822092607" sldId="275"/>
            <ac:spMk id="3" creationId="{30705F44-F79C-28D2-CB94-DA87B57B90AB}"/>
          </ac:spMkLst>
        </pc:spChg>
        <pc:spChg chg="mod">
          <ac:chgData name="Page, Benjamin WO2 (RMAS-HQ-CAL-WO2)" userId="0e7df921-a719-4fbd-a666-8e1b9c0d36a9" providerId="ADAL" clId="{7F3808C6-F5C3-45ED-AFB9-F9599AD96930}" dt="2025-09-30T14:09:06.909" v="7667" actId="14100"/>
          <ac:spMkLst>
            <pc:docMk/>
            <pc:sldMk cId="822092607" sldId="275"/>
            <ac:spMk id="16" creationId="{A391A9C1-39D3-6A33-D9E5-6DF2BD0D993C}"/>
          </ac:spMkLst>
        </pc:spChg>
        <pc:picChg chg="add mod">
          <ac:chgData name="Page, Benjamin WO2 (RMAS-HQ-CAL-WO2)" userId="0e7df921-a719-4fbd-a666-8e1b9c0d36a9" providerId="ADAL" clId="{7F3808C6-F5C3-45ED-AFB9-F9599AD96930}" dt="2025-09-29T15:24:23.412" v="7435" actId="14100"/>
          <ac:picMkLst>
            <pc:docMk/>
            <pc:sldMk cId="822092607" sldId="275"/>
            <ac:picMk id="4" creationId="{0EE6768A-7CF0-D556-EB73-2097DB76B962}"/>
          </ac:picMkLst>
        </pc:picChg>
        <pc:picChg chg="mod">
          <ac:chgData name="Page, Benjamin WO2 (RMAS-HQ-CAL-WO2)" userId="0e7df921-a719-4fbd-a666-8e1b9c0d36a9" providerId="ADAL" clId="{7F3808C6-F5C3-45ED-AFB9-F9599AD96930}" dt="2025-09-30T13:55:04.545" v="7619" actId="1035"/>
          <ac:picMkLst>
            <pc:docMk/>
            <pc:sldMk cId="822092607" sldId="275"/>
            <ac:picMk id="12" creationId="{F7222F93-8DFD-8A4C-2F06-C603B562B015}"/>
          </ac:picMkLst>
        </pc:picChg>
      </pc:sldChg>
      <pc:sldChg chg="modSp add del mod setBg">
        <pc:chgData name="Page, Benjamin WO2 (RMAS-HQ-CAL-WO2)" userId="0e7df921-a719-4fbd-a666-8e1b9c0d36a9" providerId="ADAL" clId="{7F3808C6-F5C3-45ED-AFB9-F9599AD96930}" dt="2025-09-16T18:42:58.987" v="1359" actId="2696"/>
        <pc:sldMkLst>
          <pc:docMk/>
          <pc:sldMk cId="2033134845" sldId="2147473364"/>
        </pc:sldMkLst>
      </pc:sldChg>
      <pc:sldChg chg="modSp add del mod">
        <pc:chgData name="Page, Benjamin WO2 (RMAS-HQ-CAL-WO2)" userId="0e7df921-a719-4fbd-a666-8e1b9c0d36a9" providerId="ADAL" clId="{7F3808C6-F5C3-45ED-AFB9-F9599AD96930}" dt="2025-09-22T13:59:48.934" v="3884" actId="2696"/>
        <pc:sldMkLst>
          <pc:docMk/>
          <pc:sldMk cId="1480329532" sldId="2147473421"/>
        </pc:sldMkLst>
      </pc:sldChg>
      <pc:sldChg chg="add del">
        <pc:chgData name="Page, Benjamin WO2 (RMAS-HQ-CAL-WO2)" userId="0e7df921-a719-4fbd-a666-8e1b9c0d36a9" providerId="ADAL" clId="{7F3808C6-F5C3-45ED-AFB9-F9599AD96930}" dt="2025-09-22T13:18:33.079" v="3030" actId="47"/>
        <pc:sldMkLst>
          <pc:docMk/>
          <pc:sldMk cId="3720913340" sldId="2147473431"/>
        </pc:sldMkLst>
      </pc:sldChg>
      <pc:sldChg chg="addSp delSp modSp add mod">
        <pc:chgData name="Page, Benjamin WO2 (RMAS-HQ-CAL-WO2)" userId="0e7df921-a719-4fbd-a666-8e1b9c0d36a9" providerId="ADAL" clId="{7F3808C6-F5C3-45ED-AFB9-F9599AD96930}" dt="2025-09-30T14:09:43.734" v="7669" actId="14100"/>
        <pc:sldMkLst>
          <pc:docMk/>
          <pc:sldMk cId="3407164589" sldId="2147473432"/>
        </pc:sldMkLst>
        <pc:spChg chg="add mod">
          <ac:chgData name="Page, Benjamin WO2 (RMAS-HQ-CAL-WO2)" userId="0e7df921-a719-4fbd-a666-8e1b9c0d36a9" providerId="ADAL" clId="{7F3808C6-F5C3-45ED-AFB9-F9599AD96930}" dt="2025-09-22T13:12:48.772" v="3010" actId="208"/>
          <ac:spMkLst>
            <pc:docMk/>
            <pc:sldMk cId="3407164589" sldId="2147473432"/>
            <ac:spMk id="4" creationId="{79BE3F0E-B943-F165-C499-C1CD7CDC20BD}"/>
          </ac:spMkLst>
        </pc:spChg>
        <pc:spChg chg="add mod">
          <ac:chgData name="Page, Benjamin WO2 (RMAS-HQ-CAL-WO2)" userId="0e7df921-a719-4fbd-a666-8e1b9c0d36a9" providerId="ADAL" clId="{7F3808C6-F5C3-45ED-AFB9-F9599AD96930}" dt="2025-09-22T13:12:56.897" v="3012" actId="1582"/>
          <ac:spMkLst>
            <pc:docMk/>
            <pc:sldMk cId="3407164589" sldId="2147473432"/>
            <ac:spMk id="5" creationId="{E5D3E22B-1D00-CCBC-DF2C-474457F95EEE}"/>
          </ac:spMkLst>
        </pc:spChg>
        <pc:spChg chg="mod">
          <ac:chgData name="Page, Benjamin WO2 (RMAS-HQ-CAL-WO2)" userId="0e7df921-a719-4fbd-a666-8e1b9c0d36a9" providerId="ADAL" clId="{7F3808C6-F5C3-45ED-AFB9-F9599AD96930}" dt="2025-09-30T14:09:43.734" v="7669" actId="14100"/>
          <ac:spMkLst>
            <pc:docMk/>
            <pc:sldMk cId="3407164589" sldId="2147473432"/>
            <ac:spMk id="16" creationId="{A391A9C1-39D3-6A33-D9E5-6DF2BD0D993C}"/>
          </ac:spMkLst>
        </pc:spChg>
        <pc:picChg chg="add mod">
          <ac:chgData name="Page, Benjamin WO2 (RMAS-HQ-CAL-WO2)" userId="0e7df921-a719-4fbd-a666-8e1b9c0d36a9" providerId="ADAL" clId="{7F3808C6-F5C3-45ED-AFB9-F9599AD96930}" dt="2025-09-29T15:24:32.163" v="7437" actId="14100"/>
          <ac:picMkLst>
            <pc:docMk/>
            <pc:sldMk cId="3407164589" sldId="2147473432"/>
            <ac:picMk id="3" creationId="{76832B58-081D-1F12-29D0-E3EA95C38E0E}"/>
          </ac:picMkLst>
        </pc:picChg>
      </pc:sldChg>
      <pc:sldChg chg="modSp add del mod setBg">
        <pc:chgData name="Page, Benjamin WO2 (RMAS-HQ-CAL-WO2)" userId="0e7df921-a719-4fbd-a666-8e1b9c0d36a9" providerId="ADAL" clId="{7F3808C6-F5C3-45ED-AFB9-F9599AD96930}" dt="2025-09-22T12:59:21.770" v="2731" actId="2696"/>
        <pc:sldMkLst>
          <pc:docMk/>
          <pc:sldMk cId="3487762482" sldId="2147473433"/>
        </pc:sldMkLst>
      </pc:sldChg>
      <pc:sldChg chg="add del setBg">
        <pc:chgData name="Page, Benjamin WO2 (RMAS-HQ-CAL-WO2)" userId="0e7df921-a719-4fbd-a666-8e1b9c0d36a9" providerId="ADAL" clId="{7F3808C6-F5C3-45ED-AFB9-F9599AD96930}" dt="2025-09-22T12:46:27.769" v="2451"/>
        <pc:sldMkLst>
          <pc:docMk/>
          <pc:sldMk cId="449302045" sldId="2147473434"/>
        </pc:sldMkLst>
      </pc:sldChg>
      <pc:sldChg chg="modSp add del mod">
        <pc:chgData name="Page, Benjamin WO2 (RMAS-HQ-CAL-WO2)" userId="0e7df921-a719-4fbd-a666-8e1b9c0d36a9" providerId="ADAL" clId="{7F3808C6-F5C3-45ED-AFB9-F9599AD96930}" dt="2025-09-22T16:06:47.296" v="7307" actId="2696"/>
        <pc:sldMkLst>
          <pc:docMk/>
          <pc:sldMk cId="3308506973" sldId="2147473440"/>
        </pc:sldMkLst>
      </pc:sldChg>
      <pc:sldChg chg="delSp modSp add del mod">
        <pc:chgData name="Page, Benjamin WO2 (RMAS-HQ-CAL-WO2)" userId="0e7df921-a719-4fbd-a666-8e1b9c0d36a9" providerId="ADAL" clId="{7F3808C6-F5C3-45ED-AFB9-F9599AD96930}" dt="2025-09-22T13:26:21.992" v="3087" actId="2696"/>
        <pc:sldMkLst>
          <pc:docMk/>
          <pc:sldMk cId="1500705300" sldId="2147473442"/>
        </pc:sldMkLst>
      </pc:sldChg>
      <pc:sldChg chg="add del">
        <pc:chgData name="Page, Benjamin WO2 (RMAS-HQ-CAL-WO2)" userId="0e7df921-a719-4fbd-a666-8e1b9c0d36a9" providerId="ADAL" clId="{7F3808C6-F5C3-45ED-AFB9-F9599AD96930}" dt="2025-09-22T13:18:35.280" v="3031" actId="47"/>
        <pc:sldMkLst>
          <pc:docMk/>
          <pc:sldMk cId="995013860" sldId="2147473443"/>
        </pc:sldMkLst>
      </pc:sldChg>
      <pc:sldChg chg="addSp delSp modSp add mod ord">
        <pc:chgData name="Page, Benjamin WO2 (RMAS-HQ-CAL-WO2)" userId="0e7df921-a719-4fbd-a666-8e1b9c0d36a9" providerId="ADAL" clId="{7F3808C6-F5C3-45ED-AFB9-F9599AD96930}" dt="2025-09-30T14:09:53.026" v="7672" actId="14100"/>
        <pc:sldMkLst>
          <pc:docMk/>
          <pc:sldMk cId="2567295279" sldId="2147473444"/>
        </pc:sldMkLst>
        <pc:spChg chg="add mod">
          <ac:chgData name="Page, Benjamin WO2 (RMAS-HQ-CAL-WO2)" userId="0e7df921-a719-4fbd-a666-8e1b9c0d36a9" providerId="ADAL" clId="{7F3808C6-F5C3-45ED-AFB9-F9599AD96930}" dt="2025-09-30T08:34:21.579" v="7536" actId="1582"/>
          <ac:spMkLst>
            <pc:docMk/>
            <pc:sldMk cId="2567295279" sldId="2147473444"/>
            <ac:spMk id="3" creationId="{00DEDE3A-E9B7-1901-0482-A8378222E2AF}"/>
          </ac:spMkLst>
        </pc:spChg>
        <pc:spChg chg="add mod">
          <ac:chgData name="Page, Benjamin WO2 (RMAS-HQ-CAL-WO2)" userId="0e7df921-a719-4fbd-a666-8e1b9c0d36a9" providerId="ADAL" clId="{7F3808C6-F5C3-45ED-AFB9-F9599AD96930}" dt="2025-09-30T08:34:28.571" v="7537" actId="208"/>
          <ac:spMkLst>
            <pc:docMk/>
            <pc:sldMk cId="2567295279" sldId="2147473444"/>
            <ac:spMk id="6" creationId="{5CAE8F3D-1FCD-A29C-B525-2C0874DD5943}"/>
          </ac:spMkLst>
        </pc:spChg>
        <pc:spChg chg="mod">
          <ac:chgData name="Page, Benjamin WO2 (RMAS-HQ-CAL-WO2)" userId="0e7df921-a719-4fbd-a666-8e1b9c0d36a9" providerId="ADAL" clId="{7F3808C6-F5C3-45ED-AFB9-F9599AD96930}" dt="2025-09-30T14:09:53.026" v="7672" actId="14100"/>
          <ac:spMkLst>
            <pc:docMk/>
            <pc:sldMk cId="2567295279" sldId="2147473444"/>
            <ac:spMk id="16" creationId="{A391A9C1-39D3-6A33-D9E5-6DF2BD0D993C}"/>
          </ac:spMkLst>
        </pc:spChg>
        <pc:picChg chg="mod">
          <ac:chgData name="Page, Benjamin WO2 (RMAS-HQ-CAL-WO2)" userId="0e7df921-a719-4fbd-a666-8e1b9c0d36a9" providerId="ADAL" clId="{7F3808C6-F5C3-45ED-AFB9-F9599AD96930}" dt="2025-09-22T13:17:25.257" v="3025" actId="1076"/>
          <ac:picMkLst>
            <pc:docMk/>
            <pc:sldMk cId="2567295279" sldId="2147473444"/>
            <ac:picMk id="2" creationId="{AC0C790E-7124-04F8-65E3-B83C29A438C2}"/>
          </ac:picMkLst>
        </pc:picChg>
        <pc:picChg chg="add mod">
          <ac:chgData name="Page, Benjamin WO2 (RMAS-HQ-CAL-WO2)" userId="0e7df921-a719-4fbd-a666-8e1b9c0d36a9" providerId="ADAL" clId="{7F3808C6-F5C3-45ED-AFB9-F9599AD96930}" dt="2025-09-29T15:24:40.604" v="7439" actId="14100"/>
          <ac:picMkLst>
            <pc:docMk/>
            <pc:sldMk cId="2567295279" sldId="2147473444"/>
            <ac:picMk id="4" creationId="{CD78CB79-98CB-0D63-2E60-C398472711BC}"/>
          </ac:picMkLst>
        </pc:picChg>
        <pc:picChg chg="mod">
          <ac:chgData name="Page, Benjamin WO2 (RMAS-HQ-CAL-WO2)" userId="0e7df921-a719-4fbd-a666-8e1b9c0d36a9" providerId="ADAL" clId="{7F3808C6-F5C3-45ED-AFB9-F9599AD96930}" dt="2025-09-22T13:14:01.709" v="3023" actId="1076"/>
          <ac:picMkLst>
            <pc:docMk/>
            <pc:sldMk cId="2567295279" sldId="2147473444"/>
            <ac:picMk id="12" creationId="{F7222F93-8DFD-8A4C-2F06-C603B562B015}"/>
          </ac:picMkLst>
        </pc:picChg>
      </pc:sldChg>
      <pc:sldChg chg="addSp delSp modSp add mod ord">
        <pc:chgData name="Page, Benjamin WO2 (RMAS-HQ-CAL-WO2)" userId="0e7df921-a719-4fbd-a666-8e1b9c0d36a9" providerId="ADAL" clId="{7F3808C6-F5C3-45ED-AFB9-F9599AD96930}" dt="2025-09-30T14:10:06.907" v="7676" actId="14100"/>
        <pc:sldMkLst>
          <pc:docMk/>
          <pc:sldMk cId="1669570461" sldId="2147473445"/>
        </pc:sldMkLst>
        <pc:spChg chg="add mod">
          <ac:chgData name="Page, Benjamin WO2 (RMAS-HQ-CAL-WO2)" userId="0e7df921-a719-4fbd-a666-8e1b9c0d36a9" providerId="ADAL" clId="{7F3808C6-F5C3-45ED-AFB9-F9599AD96930}" dt="2025-09-22T13:21:58.745" v="3053" actId="1076"/>
          <ac:spMkLst>
            <pc:docMk/>
            <pc:sldMk cId="1669570461" sldId="2147473445"/>
            <ac:spMk id="4" creationId="{979C029E-FAD9-755F-3DB7-AE6CDE0938E4}"/>
          </ac:spMkLst>
        </pc:spChg>
        <pc:spChg chg="add mod">
          <ac:chgData name="Page, Benjamin WO2 (RMAS-HQ-CAL-WO2)" userId="0e7df921-a719-4fbd-a666-8e1b9c0d36a9" providerId="ADAL" clId="{7F3808C6-F5C3-45ED-AFB9-F9599AD96930}" dt="2025-09-22T13:22:00.442" v="3054" actId="1076"/>
          <ac:spMkLst>
            <pc:docMk/>
            <pc:sldMk cId="1669570461" sldId="2147473445"/>
            <ac:spMk id="5" creationId="{6E9BAAF3-22D6-8C60-649F-447905012623}"/>
          </ac:spMkLst>
        </pc:spChg>
        <pc:spChg chg="add mod">
          <ac:chgData name="Page, Benjamin WO2 (RMAS-HQ-CAL-WO2)" userId="0e7df921-a719-4fbd-a666-8e1b9c0d36a9" providerId="ADAL" clId="{7F3808C6-F5C3-45ED-AFB9-F9599AD96930}" dt="2025-09-22T13:22:03.883" v="3055" actId="1076"/>
          <ac:spMkLst>
            <pc:docMk/>
            <pc:sldMk cId="1669570461" sldId="2147473445"/>
            <ac:spMk id="7" creationId="{D189881E-6E28-1EFF-B91E-754D022DC0CA}"/>
          </ac:spMkLst>
        </pc:spChg>
        <pc:spChg chg="mod">
          <ac:chgData name="Page, Benjamin WO2 (RMAS-HQ-CAL-WO2)" userId="0e7df921-a719-4fbd-a666-8e1b9c0d36a9" providerId="ADAL" clId="{7F3808C6-F5C3-45ED-AFB9-F9599AD96930}" dt="2025-09-30T14:10:06.907" v="7676" actId="14100"/>
          <ac:spMkLst>
            <pc:docMk/>
            <pc:sldMk cId="1669570461" sldId="2147473445"/>
            <ac:spMk id="16" creationId="{A391A9C1-39D3-6A33-D9E5-6DF2BD0D993C}"/>
          </ac:spMkLst>
        </pc:spChg>
        <pc:picChg chg="add mod">
          <ac:chgData name="Page, Benjamin WO2 (RMAS-HQ-CAL-WO2)" userId="0e7df921-a719-4fbd-a666-8e1b9c0d36a9" providerId="ADAL" clId="{7F3808C6-F5C3-45ED-AFB9-F9599AD96930}" dt="2025-09-29T15:25:04.325" v="7445"/>
          <ac:picMkLst>
            <pc:docMk/>
            <pc:sldMk cId="1669570461" sldId="2147473445"/>
            <ac:picMk id="3" creationId="{A07C36BA-8E91-6104-7751-33AD56CF0D2E}"/>
          </ac:picMkLst>
        </pc:picChg>
        <pc:picChg chg="mod">
          <ac:chgData name="Page, Benjamin WO2 (RMAS-HQ-CAL-WO2)" userId="0e7df921-a719-4fbd-a666-8e1b9c0d36a9" providerId="ADAL" clId="{7F3808C6-F5C3-45ED-AFB9-F9599AD96930}" dt="2025-09-29T15:24:58.548" v="7444" actId="1076"/>
          <ac:picMkLst>
            <pc:docMk/>
            <pc:sldMk cId="1669570461" sldId="2147473445"/>
            <ac:picMk id="12" creationId="{F7222F93-8DFD-8A4C-2F06-C603B562B015}"/>
          </ac:picMkLst>
        </pc:picChg>
      </pc:sldChg>
      <pc:sldChg chg="add del">
        <pc:chgData name="Page, Benjamin WO2 (RMAS-HQ-CAL-WO2)" userId="0e7df921-a719-4fbd-a666-8e1b9c0d36a9" providerId="ADAL" clId="{7F3808C6-F5C3-45ED-AFB9-F9599AD96930}" dt="2025-09-22T13:22:25.615" v="3057" actId="2696"/>
        <pc:sldMkLst>
          <pc:docMk/>
          <pc:sldMk cId="1524483183" sldId="2147473446"/>
        </pc:sldMkLst>
      </pc:sldChg>
      <pc:sldChg chg="addSp delSp modSp add mod">
        <pc:chgData name="Page, Benjamin WO2 (RMAS-HQ-CAL-WO2)" userId="0e7df921-a719-4fbd-a666-8e1b9c0d36a9" providerId="ADAL" clId="{7F3808C6-F5C3-45ED-AFB9-F9599AD96930}" dt="2025-09-30T14:10:00.172" v="7674" actId="14100"/>
        <pc:sldMkLst>
          <pc:docMk/>
          <pc:sldMk cId="2949288096" sldId="2147473446"/>
        </pc:sldMkLst>
        <pc:spChg chg="add mod">
          <ac:chgData name="Page, Benjamin WO2 (RMAS-HQ-CAL-WO2)" userId="0e7df921-a719-4fbd-a666-8e1b9c0d36a9" providerId="ADAL" clId="{7F3808C6-F5C3-45ED-AFB9-F9599AD96930}" dt="2025-09-22T13:23:53.526" v="3065" actId="208"/>
          <ac:spMkLst>
            <pc:docMk/>
            <pc:sldMk cId="2949288096" sldId="2147473446"/>
            <ac:spMk id="3" creationId="{A207B9AD-D00A-0B37-FE58-8627ADE78E6F}"/>
          </ac:spMkLst>
        </pc:spChg>
        <pc:spChg chg="mod">
          <ac:chgData name="Page, Benjamin WO2 (RMAS-HQ-CAL-WO2)" userId="0e7df921-a719-4fbd-a666-8e1b9c0d36a9" providerId="ADAL" clId="{7F3808C6-F5C3-45ED-AFB9-F9599AD96930}" dt="2025-09-22T13:24:03.977" v="3068" actId="208"/>
          <ac:spMkLst>
            <pc:docMk/>
            <pc:sldMk cId="2949288096" sldId="2147473446"/>
            <ac:spMk id="5" creationId="{6E9BAAF3-22D6-8C60-649F-447905012623}"/>
          </ac:spMkLst>
        </pc:spChg>
        <pc:spChg chg="mod">
          <ac:chgData name="Page, Benjamin WO2 (RMAS-HQ-CAL-WO2)" userId="0e7df921-a719-4fbd-a666-8e1b9c0d36a9" providerId="ADAL" clId="{7F3808C6-F5C3-45ED-AFB9-F9599AD96930}" dt="2025-09-22T13:23:58.282" v="3067" actId="208"/>
          <ac:spMkLst>
            <pc:docMk/>
            <pc:sldMk cId="2949288096" sldId="2147473446"/>
            <ac:spMk id="7" creationId="{D189881E-6E28-1EFF-B91E-754D022DC0CA}"/>
          </ac:spMkLst>
        </pc:spChg>
        <pc:spChg chg="mod">
          <ac:chgData name="Page, Benjamin WO2 (RMAS-HQ-CAL-WO2)" userId="0e7df921-a719-4fbd-a666-8e1b9c0d36a9" providerId="ADAL" clId="{7F3808C6-F5C3-45ED-AFB9-F9599AD96930}" dt="2025-09-30T14:10:00.172" v="7674" actId="14100"/>
          <ac:spMkLst>
            <pc:docMk/>
            <pc:sldMk cId="2949288096" sldId="2147473446"/>
            <ac:spMk id="16" creationId="{A391A9C1-39D3-6A33-D9E5-6DF2BD0D993C}"/>
          </ac:spMkLst>
        </pc:spChg>
        <pc:picChg chg="add mod">
          <ac:chgData name="Page, Benjamin WO2 (RMAS-HQ-CAL-WO2)" userId="0e7df921-a719-4fbd-a666-8e1b9c0d36a9" providerId="ADAL" clId="{7F3808C6-F5C3-45ED-AFB9-F9599AD96930}" dt="2025-09-29T15:24:52.219" v="7443" actId="14100"/>
          <ac:picMkLst>
            <pc:docMk/>
            <pc:sldMk cId="2949288096" sldId="2147473446"/>
            <ac:picMk id="4" creationId="{20A0DAF7-9B15-3B81-E86F-A14F3A4BBB59}"/>
          </ac:picMkLst>
        </pc:picChg>
        <pc:picChg chg="mod">
          <ac:chgData name="Page, Benjamin WO2 (RMAS-HQ-CAL-WO2)" userId="0e7df921-a719-4fbd-a666-8e1b9c0d36a9" providerId="ADAL" clId="{7F3808C6-F5C3-45ED-AFB9-F9599AD96930}" dt="2025-09-29T15:24:43.351" v="7440" actId="1076"/>
          <ac:picMkLst>
            <pc:docMk/>
            <pc:sldMk cId="2949288096" sldId="2147473446"/>
            <ac:picMk id="12" creationId="{F7222F93-8DFD-8A4C-2F06-C603B562B015}"/>
          </ac:picMkLst>
        </pc:picChg>
      </pc:sldChg>
      <pc:sldChg chg="new del">
        <pc:chgData name="Page, Benjamin WO2 (RMAS-HQ-CAL-WO2)" userId="0e7df921-a719-4fbd-a666-8e1b9c0d36a9" providerId="ADAL" clId="{7F3808C6-F5C3-45ED-AFB9-F9599AD96930}" dt="2025-09-22T13:26:17.515" v="3086" actId="2696"/>
        <pc:sldMkLst>
          <pc:docMk/>
          <pc:sldMk cId="2327745435" sldId="2147473447"/>
        </pc:sldMkLst>
      </pc:sldChg>
      <pc:sldChg chg="add del">
        <pc:chgData name="Page, Benjamin WO2 (RMAS-HQ-CAL-WO2)" userId="0e7df921-a719-4fbd-a666-8e1b9c0d36a9" providerId="ADAL" clId="{7F3808C6-F5C3-45ED-AFB9-F9599AD96930}" dt="2025-09-22T13:20:42.768" v="3038" actId="2696"/>
        <pc:sldMkLst>
          <pc:docMk/>
          <pc:sldMk cId="3216146920" sldId="2147473447"/>
        </pc:sldMkLst>
      </pc:sldChg>
      <pc:sldChg chg="add del">
        <pc:chgData name="Page, Benjamin WO2 (RMAS-HQ-CAL-WO2)" userId="0e7df921-a719-4fbd-a666-8e1b9c0d36a9" providerId="ADAL" clId="{7F3808C6-F5C3-45ED-AFB9-F9599AD96930}" dt="2025-09-22T13:24:25.027" v="3071" actId="2696"/>
        <pc:sldMkLst>
          <pc:docMk/>
          <pc:sldMk cId="3930628476" sldId="2147473447"/>
        </pc:sldMkLst>
      </pc:sldChg>
      <pc:sldChg chg="modSp add del mod">
        <pc:chgData name="Page, Benjamin WO2 (RMAS-HQ-CAL-WO2)" userId="0e7df921-a719-4fbd-a666-8e1b9c0d36a9" providerId="ADAL" clId="{7F3808C6-F5C3-45ED-AFB9-F9599AD96930}" dt="2025-09-22T13:22:18.856" v="3056" actId="2696"/>
        <pc:sldMkLst>
          <pc:docMk/>
          <pc:sldMk cId="1080556263" sldId="2147473448"/>
        </pc:sldMkLst>
      </pc:sldChg>
      <pc:sldChg chg="addSp delSp modSp add mod">
        <pc:chgData name="Page, Benjamin WO2 (RMAS-HQ-CAL-WO2)" userId="0e7df921-a719-4fbd-a666-8e1b9c0d36a9" providerId="ADAL" clId="{7F3808C6-F5C3-45ED-AFB9-F9599AD96930}" dt="2025-09-30T14:10:13.674" v="7679" actId="1076"/>
        <pc:sldMkLst>
          <pc:docMk/>
          <pc:sldMk cId="1867800673" sldId="2147473448"/>
        </pc:sldMkLst>
        <pc:spChg chg="add mod">
          <ac:chgData name="Page, Benjamin WO2 (RMAS-HQ-CAL-WO2)" userId="0e7df921-a719-4fbd-a666-8e1b9c0d36a9" providerId="ADAL" clId="{7F3808C6-F5C3-45ED-AFB9-F9599AD96930}" dt="2025-09-22T13:25:48.027" v="3083" actId="1582"/>
          <ac:spMkLst>
            <pc:docMk/>
            <pc:sldMk cId="1867800673" sldId="2147473448"/>
            <ac:spMk id="3" creationId="{9DFDE3B4-AEFF-DBF0-B892-1D8942BCDF8C}"/>
          </ac:spMkLst>
        </pc:spChg>
        <pc:spChg chg="mod">
          <ac:chgData name="Page, Benjamin WO2 (RMAS-HQ-CAL-WO2)" userId="0e7df921-a719-4fbd-a666-8e1b9c0d36a9" providerId="ADAL" clId="{7F3808C6-F5C3-45ED-AFB9-F9599AD96930}" dt="2025-09-30T14:10:13.323" v="7678" actId="14100"/>
          <ac:spMkLst>
            <pc:docMk/>
            <pc:sldMk cId="1867800673" sldId="2147473448"/>
            <ac:spMk id="16" creationId="{A391A9C1-39D3-6A33-D9E5-6DF2BD0D993C}"/>
          </ac:spMkLst>
        </pc:spChg>
        <pc:picChg chg="add mod">
          <ac:chgData name="Page, Benjamin WO2 (RMAS-HQ-CAL-WO2)" userId="0e7df921-a719-4fbd-a666-8e1b9c0d36a9" providerId="ADAL" clId="{7F3808C6-F5C3-45ED-AFB9-F9599AD96930}" dt="2025-09-29T15:25:06.836" v="7446"/>
          <ac:picMkLst>
            <pc:docMk/>
            <pc:sldMk cId="1867800673" sldId="2147473448"/>
            <ac:picMk id="4" creationId="{60B29330-4E97-F32C-EEFC-FB8CEF418197}"/>
          </ac:picMkLst>
        </pc:picChg>
        <pc:picChg chg="mod">
          <ac:chgData name="Page, Benjamin WO2 (RMAS-HQ-CAL-WO2)" userId="0e7df921-a719-4fbd-a666-8e1b9c0d36a9" providerId="ADAL" clId="{7F3808C6-F5C3-45ED-AFB9-F9599AD96930}" dt="2025-09-30T14:10:13.674" v="7679" actId="1076"/>
          <ac:picMkLst>
            <pc:docMk/>
            <pc:sldMk cId="1867800673" sldId="2147473448"/>
            <ac:picMk id="12" creationId="{F7222F93-8DFD-8A4C-2F06-C603B562B015}"/>
          </ac:picMkLst>
        </pc:picChg>
      </pc:sldChg>
      <pc:sldChg chg="add del">
        <pc:chgData name="Page, Benjamin WO2 (RMAS-HQ-CAL-WO2)" userId="0e7df921-a719-4fbd-a666-8e1b9c0d36a9" providerId="ADAL" clId="{7F3808C6-F5C3-45ED-AFB9-F9599AD96930}" dt="2025-09-22T13:26:15.026" v="3085" actId="2696"/>
        <pc:sldMkLst>
          <pc:docMk/>
          <pc:sldMk cId="697525239" sldId="2147473449"/>
        </pc:sldMkLst>
      </pc:sldChg>
      <pc:sldChg chg="addSp delSp modSp add del mod ord">
        <pc:chgData name="Page, Benjamin WO2 (RMAS-HQ-CAL-WO2)" userId="0e7df921-a719-4fbd-a666-8e1b9c0d36a9" providerId="ADAL" clId="{7F3808C6-F5C3-45ED-AFB9-F9599AD96930}" dt="2025-09-30T08:31:30.621" v="7517" actId="47"/>
        <pc:sldMkLst>
          <pc:docMk/>
          <pc:sldMk cId="3554883560" sldId="2147473449"/>
        </pc:sldMkLst>
      </pc:sldChg>
      <pc:sldChg chg="addSp delSp modSp add mod">
        <pc:chgData name="Page, Benjamin WO2 (RMAS-HQ-CAL-WO2)" userId="0e7df921-a719-4fbd-a666-8e1b9c0d36a9" providerId="ADAL" clId="{7F3808C6-F5C3-45ED-AFB9-F9599AD96930}" dt="2025-09-22T13:45:02.582" v="3295" actId="1076"/>
        <pc:sldMkLst>
          <pc:docMk/>
          <pc:sldMk cId="577430095" sldId="2147473450"/>
        </pc:sldMkLst>
        <pc:spChg chg="add mod">
          <ac:chgData name="Page, Benjamin WO2 (RMAS-HQ-CAL-WO2)" userId="0e7df921-a719-4fbd-a666-8e1b9c0d36a9" providerId="ADAL" clId="{7F3808C6-F5C3-45ED-AFB9-F9599AD96930}" dt="2025-09-22T13:44:51.608" v="3289" actId="1076"/>
          <ac:spMkLst>
            <pc:docMk/>
            <pc:sldMk cId="577430095" sldId="2147473450"/>
            <ac:spMk id="13" creationId="{75B6439E-76FC-D7D5-C252-934B042896CB}"/>
          </ac:spMkLst>
        </pc:spChg>
        <pc:spChg chg="mod">
          <ac:chgData name="Page, Benjamin WO2 (RMAS-HQ-CAL-WO2)" userId="0e7df921-a719-4fbd-a666-8e1b9c0d36a9" providerId="ADAL" clId="{7F3808C6-F5C3-45ED-AFB9-F9599AD96930}" dt="2025-09-22T13:42:37.899" v="3270" actId="14100"/>
          <ac:spMkLst>
            <pc:docMk/>
            <pc:sldMk cId="577430095" sldId="2147473450"/>
            <ac:spMk id="16" creationId="{A391A9C1-39D3-6A33-D9E5-6DF2BD0D993C}"/>
          </ac:spMkLst>
        </pc:spChg>
      </pc:sldChg>
      <pc:sldChg chg="delSp modSp add mod">
        <pc:chgData name="Page, Benjamin WO2 (RMAS-HQ-CAL-WO2)" userId="0e7df921-a719-4fbd-a666-8e1b9c0d36a9" providerId="ADAL" clId="{7F3808C6-F5C3-45ED-AFB9-F9599AD96930}" dt="2025-09-30T14:04:05.868" v="7623" actId="122"/>
        <pc:sldMkLst>
          <pc:docMk/>
          <pc:sldMk cId="3010285511" sldId="2147473451"/>
        </pc:sldMkLst>
      </pc:sldChg>
      <pc:sldChg chg="addSp delSp modSp new del mod ord">
        <pc:chgData name="Page, Benjamin WO2 (RMAS-HQ-CAL-WO2)" userId="0e7df921-a719-4fbd-a666-8e1b9c0d36a9" providerId="ADAL" clId="{7F3808C6-F5C3-45ED-AFB9-F9599AD96930}" dt="2025-09-22T14:19:28.396" v="4288" actId="2696"/>
        <pc:sldMkLst>
          <pc:docMk/>
          <pc:sldMk cId="430663237" sldId="2147473452"/>
        </pc:sldMkLst>
      </pc:sldChg>
      <pc:sldChg chg="addSp modSp add mod">
        <pc:chgData name="Page, Benjamin WO2 (RMAS-HQ-CAL-WO2)" userId="0e7df921-a719-4fbd-a666-8e1b9c0d36a9" providerId="ADAL" clId="{7F3808C6-F5C3-45ED-AFB9-F9599AD96930}" dt="2025-09-30T08:37:25.645" v="7574" actId="1076"/>
        <pc:sldMkLst>
          <pc:docMk/>
          <pc:sldMk cId="2687653185" sldId="2147473453"/>
        </pc:sldMkLst>
        <pc:spChg chg="mod">
          <ac:chgData name="Page, Benjamin WO2 (RMAS-HQ-CAL-WO2)" userId="0e7df921-a719-4fbd-a666-8e1b9c0d36a9" providerId="ADAL" clId="{7F3808C6-F5C3-45ED-AFB9-F9599AD96930}" dt="2025-09-30T08:31:55.125" v="7527" actId="1076"/>
          <ac:spMkLst>
            <pc:docMk/>
            <pc:sldMk cId="2687653185" sldId="2147473453"/>
            <ac:spMk id="2" creationId="{9BDA4008-1B74-22E9-055C-27B119C07179}"/>
          </ac:spMkLst>
        </pc:spChg>
        <pc:spChg chg="mod">
          <ac:chgData name="Page, Benjamin WO2 (RMAS-HQ-CAL-WO2)" userId="0e7df921-a719-4fbd-a666-8e1b9c0d36a9" providerId="ADAL" clId="{7F3808C6-F5C3-45ED-AFB9-F9599AD96930}" dt="2025-09-30T08:32:06.324" v="7529" actId="1076"/>
          <ac:spMkLst>
            <pc:docMk/>
            <pc:sldMk cId="2687653185" sldId="2147473453"/>
            <ac:spMk id="3" creationId="{7971F0BF-C28A-2DC8-A966-0A6DB2463945}"/>
          </ac:spMkLst>
        </pc:spChg>
        <pc:spChg chg="mod">
          <ac:chgData name="Page, Benjamin WO2 (RMAS-HQ-CAL-WO2)" userId="0e7df921-a719-4fbd-a666-8e1b9c0d36a9" providerId="ADAL" clId="{7F3808C6-F5C3-45ED-AFB9-F9599AD96930}" dt="2025-09-30T08:37:25.082" v="7573" actId="1076"/>
          <ac:spMkLst>
            <pc:docMk/>
            <pc:sldMk cId="2687653185" sldId="2147473453"/>
            <ac:spMk id="6" creationId="{440CEE25-5437-F16F-23B3-0846206B10DD}"/>
          </ac:spMkLst>
        </pc:spChg>
        <pc:picChg chg="mod">
          <ac:chgData name="Page, Benjamin WO2 (RMAS-HQ-CAL-WO2)" userId="0e7df921-a719-4fbd-a666-8e1b9c0d36a9" providerId="ADAL" clId="{7F3808C6-F5C3-45ED-AFB9-F9599AD96930}" dt="2025-09-30T08:37:25.645" v="7574" actId="1076"/>
          <ac:picMkLst>
            <pc:docMk/>
            <pc:sldMk cId="2687653185" sldId="2147473453"/>
            <ac:picMk id="5" creationId="{23BE8538-82B5-8484-68C2-919B782F8267}"/>
          </ac:picMkLst>
        </pc:picChg>
        <pc:picChg chg="add mod">
          <ac:chgData name="Page, Benjamin WO2 (RMAS-HQ-CAL-WO2)" userId="0e7df921-a719-4fbd-a666-8e1b9c0d36a9" providerId="ADAL" clId="{7F3808C6-F5C3-45ED-AFB9-F9599AD96930}" dt="2025-09-29T15:23:58.908" v="7430"/>
          <ac:picMkLst>
            <pc:docMk/>
            <pc:sldMk cId="2687653185" sldId="2147473453"/>
            <ac:picMk id="7" creationId="{D352AA37-A90E-283F-6EA1-882017812D1A}"/>
          </ac:picMkLst>
        </pc:picChg>
      </pc:sldChg>
      <pc:sldChg chg="addSp modSp add del mod ord">
        <pc:chgData name="Page, Benjamin WO2 (RMAS-HQ-CAL-WO2)" userId="0e7df921-a719-4fbd-a666-8e1b9c0d36a9" providerId="ADAL" clId="{7F3808C6-F5C3-45ED-AFB9-F9599AD96930}" dt="2025-09-30T08:31:32.266" v="7518" actId="47"/>
        <pc:sldMkLst>
          <pc:docMk/>
          <pc:sldMk cId="2941001269" sldId="2147473454"/>
        </pc:sldMkLst>
      </pc:sldChg>
      <pc:sldChg chg="addSp delSp modSp add del mod ord">
        <pc:chgData name="Page, Benjamin WO2 (RMAS-HQ-CAL-WO2)" userId="0e7df921-a719-4fbd-a666-8e1b9c0d36a9" providerId="ADAL" clId="{7F3808C6-F5C3-45ED-AFB9-F9599AD96930}" dt="2025-09-30T08:31:49.219" v="7526" actId="47"/>
        <pc:sldMkLst>
          <pc:docMk/>
          <pc:sldMk cId="1452811170" sldId="2147473455"/>
        </pc:sldMkLst>
      </pc:sldChg>
      <pc:sldChg chg="addSp delSp modSp add del mod ord">
        <pc:chgData name="Page, Benjamin WO2 (RMAS-HQ-CAL-WO2)" userId="0e7df921-a719-4fbd-a666-8e1b9c0d36a9" providerId="ADAL" clId="{7F3808C6-F5C3-45ED-AFB9-F9599AD96930}" dt="2025-09-30T08:31:33.835" v="7519" actId="47"/>
        <pc:sldMkLst>
          <pc:docMk/>
          <pc:sldMk cId="3193473761" sldId="2147473456"/>
        </pc:sldMkLst>
      </pc:sldChg>
      <pc:sldChg chg="addSp delSp modSp add del mod ord">
        <pc:chgData name="Page, Benjamin WO2 (RMAS-HQ-CAL-WO2)" userId="0e7df921-a719-4fbd-a666-8e1b9c0d36a9" providerId="ADAL" clId="{7F3808C6-F5C3-45ED-AFB9-F9599AD96930}" dt="2025-09-30T08:31:40.516" v="7524" actId="47"/>
        <pc:sldMkLst>
          <pc:docMk/>
          <pc:sldMk cId="1363164769" sldId="2147473457"/>
        </pc:sldMkLst>
      </pc:sldChg>
      <pc:sldChg chg="addSp modSp add del mod ord">
        <pc:chgData name="Page, Benjamin WO2 (RMAS-HQ-CAL-WO2)" userId="0e7df921-a719-4fbd-a666-8e1b9c0d36a9" providerId="ADAL" clId="{7F3808C6-F5C3-45ED-AFB9-F9599AD96930}" dt="2025-09-30T08:31:39.413" v="7523" actId="47"/>
        <pc:sldMkLst>
          <pc:docMk/>
          <pc:sldMk cId="247275976" sldId="2147473458"/>
        </pc:sldMkLst>
      </pc:sldChg>
      <pc:sldChg chg="addSp modSp add del mod">
        <pc:chgData name="Page, Benjamin WO2 (RMAS-HQ-CAL-WO2)" userId="0e7df921-a719-4fbd-a666-8e1b9c0d36a9" providerId="ADAL" clId="{7F3808C6-F5C3-45ED-AFB9-F9599AD96930}" dt="2025-09-30T08:31:38.233" v="7522" actId="47"/>
        <pc:sldMkLst>
          <pc:docMk/>
          <pc:sldMk cId="1000002537" sldId="2147473459"/>
        </pc:sldMkLst>
      </pc:sldChg>
      <pc:sldChg chg="new del">
        <pc:chgData name="Page, Benjamin WO2 (RMAS-HQ-CAL-WO2)" userId="0e7df921-a719-4fbd-a666-8e1b9c0d36a9" providerId="ADAL" clId="{7F3808C6-F5C3-45ED-AFB9-F9599AD96930}" dt="2025-09-22T14:28:40.334" v="4405" actId="2696"/>
        <pc:sldMkLst>
          <pc:docMk/>
          <pc:sldMk cId="3019334803" sldId="2147473459"/>
        </pc:sldMkLst>
      </pc:sldChg>
      <pc:sldChg chg="addSp delSp modSp add del mod">
        <pc:chgData name="Page, Benjamin WO2 (RMAS-HQ-CAL-WO2)" userId="0e7df921-a719-4fbd-a666-8e1b9c0d36a9" providerId="ADAL" clId="{7F3808C6-F5C3-45ED-AFB9-F9599AD96930}" dt="2025-09-30T08:31:35.230" v="7520" actId="47"/>
        <pc:sldMkLst>
          <pc:docMk/>
          <pc:sldMk cId="3894367591" sldId="2147473460"/>
        </pc:sldMkLst>
      </pc:sldChg>
      <pc:sldChg chg="modSp add del mod">
        <pc:chgData name="Page, Benjamin WO2 (RMAS-HQ-CAL-WO2)" userId="0e7df921-a719-4fbd-a666-8e1b9c0d36a9" providerId="ADAL" clId="{7F3808C6-F5C3-45ED-AFB9-F9599AD96930}" dt="2025-09-22T15:47:53.408" v="7042" actId="2696"/>
        <pc:sldMkLst>
          <pc:docMk/>
          <pc:sldMk cId="2125504104" sldId="2147481417"/>
        </pc:sldMkLst>
      </pc:sldChg>
      <pc:sldChg chg="addSp delSp modSp add del mod ord">
        <pc:chgData name="Page, Benjamin WO2 (RMAS-HQ-CAL-WO2)" userId="0e7df921-a719-4fbd-a666-8e1b9c0d36a9" providerId="ADAL" clId="{7F3808C6-F5C3-45ED-AFB9-F9599AD96930}" dt="2025-09-30T08:31:36.418" v="7521" actId="47"/>
        <pc:sldMkLst>
          <pc:docMk/>
          <pc:sldMk cId="1791863232" sldId="2147481418"/>
        </pc:sldMkLst>
      </pc:sldChg>
      <pc:sldChg chg="addSp delSp modSp add del mod">
        <pc:chgData name="Page, Benjamin WO2 (RMAS-HQ-CAL-WO2)" userId="0e7df921-a719-4fbd-a666-8e1b9c0d36a9" providerId="ADAL" clId="{7F3808C6-F5C3-45ED-AFB9-F9599AD96930}" dt="2025-09-30T08:31:41.508" v="7525" actId="47"/>
        <pc:sldMkLst>
          <pc:docMk/>
          <pc:sldMk cId="1733912782" sldId="2147481419"/>
        </pc:sldMkLst>
      </pc:sldChg>
      <pc:sldChg chg="addSp delSp modSp add mod ord">
        <pc:chgData name="Page, Benjamin WO2 (RMAS-HQ-CAL-WO2)" userId="0e7df921-a719-4fbd-a666-8e1b9c0d36a9" providerId="ADAL" clId="{7F3808C6-F5C3-45ED-AFB9-F9599AD96930}" dt="2025-09-30T14:11:02.180" v="7693" actId="14100"/>
        <pc:sldMkLst>
          <pc:docMk/>
          <pc:sldMk cId="2697300428" sldId="2147481420"/>
        </pc:sldMkLst>
        <pc:spChg chg="mod">
          <ac:chgData name="Page, Benjamin WO2 (RMAS-HQ-CAL-WO2)" userId="0e7df921-a719-4fbd-a666-8e1b9c0d36a9" providerId="ADAL" clId="{7F3808C6-F5C3-45ED-AFB9-F9599AD96930}" dt="2025-09-30T14:11:02.180" v="7693" actId="14100"/>
          <ac:spMkLst>
            <pc:docMk/>
            <pc:sldMk cId="2697300428" sldId="2147481420"/>
            <ac:spMk id="12" creationId="{AEE10CFF-24DF-8326-051A-FEC0D38D8343}"/>
          </ac:spMkLst>
        </pc:spChg>
        <pc:spChg chg="mod">
          <ac:chgData name="Page, Benjamin WO2 (RMAS-HQ-CAL-WO2)" userId="0e7df921-a719-4fbd-a666-8e1b9c0d36a9" providerId="ADAL" clId="{7F3808C6-F5C3-45ED-AFB9-F9599AD96930}" dt="2025-09-26T10:19:06.569" v="7356" actId="1076"/>
          <ac:spMkLst>
            <pc:docMk/>
            <pc:sldMk cId="2697300428" sldId="2147481420"/>
            <ac:spMk id="18" creationId="{C1A4667A-D91C-EE80-B5D8-EC96B16EA960}"/>
          </ac:spMkLst>
        </pc:spChg>
        <pc:picChg chg="add mod">
          <ac:chgData name="Page, Benjamin WO2 (RMAS-HQ-CAL-WO2)" userId="0e7df921-a719-4fbd-a666-8e1b9c0d36a9" providerId="ADAL" clId="{7F3808C6-F5C3-45ED-AFB9-F9599AD96930}" dt="2025-09-29T15:25:14.825" v="7447"/>
          <ac:picMkLst>
            <pc:docMk/>
            <pc:sldMk cId="2697300428" sldId="2147481420"/>
            <ac:picMk id="3" creationId="{0EB365F0-0543-C88E-342C-0FF93A07EF82}"/>
          </ac:picMkLst>
        </pc:picChg>
        <pc:picChg chg="mod">
          <ac:chgData name="Page, Benjamin WO2 (RMAS-HQ-CAL-WO2)" userId="0e7df921-a719-4fbd-a666-8e1b9c0d36a9" providerId="ADAL" clId="{7F3808C6-F5C3-45ED-AFB9-F9599AD96930}" dt="2025-09-26T10:19:10.268" v="7357" actId="14100"/>
          <ac:picMkLst>
            <pc:docMk/>
            <pc:sldMk cId="2697300428" sldId="2147481420"/>
            <ac:picMk id="5" creationId="{23BE8538-82B5-8484-68C2-919B782F8267}"/>
          </ac:picMkLst>
        </pc:picChg>
      </pc:sldChg>
      <pc:sldChg chg="modSp add del mod">
        <pc:chgData name="Page, Benjamin WO2 (RMAS-HQ-CAL-WO2)" userId="0e7df921-a719-4fbd-a666-8e1b9c0d36a9" providerId="ADAL" clId="{7F3808C6-F5C3-45ED-AFB9-F9599AD96930}" dt="2025-09-22T14:28:37.144" v="4404" actId="2696"/>
        <pc:sldMkLst>
          <pc:docMk/>
          <pc:sldMk cId="3146472576" sldId="2147481420"/>
        </pc:sldMkLst>
      </pc:sldChg>
      <pc:sldChg chg="addSp delSp modSp add mod">
        <pc:chgData name="Page, Benjamin WO2 (RMAS-HQ-CAL-WO2)" userId="0e7df921-a719-4fbd-a666-8e1b9c0d36a9" providerId="ADAL" clId="{7F3808C6-F5C3-45ED-AFB9-F9599AD96930}" dt="2025-09-30T14:11:44.979" v="7710" actId="1076"/>
        <pc:sldMkLst>
          <pc:docMk/>
          <pc:sldMk cId="1934554083" sldId="2147481421"/>
        </pc:sldMkLst>
        <pc:spChg chg="mod">
          <ac:chgData name="Page, Benjamin WO2 (RMAS-HQ-CAL-WO2)" userId="0e7df921-a719-4fbd-a666-8e1b9c0d36a9" providerId="ADAL" clId="{7F3808C6-F5C3-45ED-AFB9-F9599AD96930}" dt="2025-09-26T10:18:53.209" v="7355" actId="255"/>
          <ac:spMkLst>
            <pc:docMk/>
            <pc:sldMk cId="1934554083" sldId="2147481421"/>
            <ac:spMk id="15" creationId="{6FCAFA6A-1D42-D328-6985-0FFC2AC9B066}"/>
          </ac:spMkLst>
        </pc:spChg>
        <pc:spChg chg="mod">
          <ac:chgData name="Page, Benjamin WO2 (RMAS-HQ-CAL-WO2)" userId="0e7df921-a719-4fbd-a666-8e1b9c0d36a9" providerId="ADAL" clId="{7F3808C6-F5C3-45ED-AFB9-F9599AD96930}" dt="2025-09-30T14:11:44.326" v="7709" actId="14100"/>
          <ac:spMkLst>
            <pc:docMk/>
            <pc:sldMk cId="1934554083" sldId="2147481421"/>
            <ac:spMk id="16" creationId="{A391A9C1-39D3-6A33-D9E5-6DF2BD0D993C}"/>
          </ac:spMkLst>
        </pc:spChg>
        <pc:picChg chg="add mod">
          <ac:chgData name="Page, Benjamin WO2 (RMAS-HQ-CAL-WO2)" userId="0e7df921-a719-4fbd-a666-8e1b9c0d36a9" providerId="ADAL" clId="{7F3808C6-F5C3-45ED-AFB9-F9599AD96930}" dt="2025-09-29T15:25:26.691" v="7450"/>
          <ac:picMkLst>
            <pc:docMk/>
            <pc:sldMk cId="1934554083" sldId="2147481421"/>
            <ac:picMk id="3" creationId="{0207F809-8FDD-6245-5214-1E68A52C5125}"/>
          </ac:picMkLst>
        </pc:picChg>
        <pc:picChg chg="mod">
          <ac:chgData name="Page, Benjamin WO2 (RMAS-HQ-CAL-WO2)" userId="0e7df921-a719-4fbd-a666-8e1b9c0d36a9" providerId="ADAL" clId="{7F3808C6-F5C3-45ED-AFB9-F9599AD96930}" dt="2025-09-30T14:11:44.979" v="7710" actId="1076"/>
          <ac:picMkLst>
            <pc:docMk/>
            <pc:sldMk cId="1934554083" sldId="2147481421"/>
            <ac:picMk id="12" creationId="{F7222F93-8DFD-8A4C-2F06-C603B562B015}"/>
          </ac:picMkLst>
        </pc:picChg>
      </pc:sldChg>
      <pc:sldChg chg="delSp modSp add mod">
        <pc:chgData name="Page, Benjamin WO2 (RMAS-HQ-CAL-WO2)" userId="0e7df921-a719-4fbd-a666-8e1b9c0d36a9" providerId="ADAL" clId="{7F3808C6-F5C3-45ED-AFB9-F9599AD96930}" dt="2025-09-30T14:11:15.292" v="7697" actId="14100"/>
        <pc:sldMkLst>
          <pc:docMk/>
          <pc:sldMk cId="1240853123" sldId="2147481422"/>
        </pc:sldMkLst>
        <pc:spChg chg="mod">
          <ac:chgData name="Page, Benjamin WO2 (RMAS-HQ-CAL-WO2)" userId="0e7df921-a719-4fbd-a666-8e1b9c0d36a9" providerId="ADAL" clId="{7F3808C6-F5C3-45ED-AFB9-F9599AD96930}" dt="2025-09-30T14:11:15.292" v="7697" actId="14100"/>
          <ac:spMkLst>
            <pc:docMk/>
            <pc:sldMk cId="1240853123" sldId="2147481422"/>
            <ac:spMk id="12" creationId="{AEE10CFF-24DF-8326-051A-FEC0D38D8343}"/>
          </ac:spMkLst>
        </pc:spChg>
        <pc:spChg chg="mod">
          <ac:chgData name="Page, Benjamin WO2 (RMAS-HQ-CAL-WO2)" userId="0e7df921-a719-4fbd-a666-8e1b9c0d36a9" providerId="ADAL" clId="{7F3808C6-F5C3-45ED-AFB9-F9599AD96930}" dt="2025-09-26T10:18:08.298" v="7350" actId="1076"/>
          <ac:spMkLst>
            <pc:docMk/>
            <pc:sldMk cId="1240853123" sldId="2147481422"/>
            <ac:spMk id="19" creationId="{13CBE78A-B9B5-4DA4-9D71-11C4CAAEF25E}"/>
          </ac:spMkLst>
        </pc:spChg>
      </pc:sldChg>
      <pc:sldChg chg="new del">
        <pc:chgData name="Page, Benjamin WO2 (RMAS-HQ-CAL-WO2)" userId="0e7df921-a719-4fbd-a666-8e1b9c0d36a9" providerId="ADAL" clId="{7F3808C6-F5C3-45ED-AFB9-F9599AD96930}" dt="2025-09-26T10:16:23.744" v="7340" actId="680"/>
        <pc:sldMkLst>
          <pc:docMk/>
          <pc:sldMk cId="3938043144" sldId="2147481422"/>
        </pc:sldMkLst>
      </pc:sldChg>
      <pc:sldChg chg="modSp add mod">
        <pc:chgData name="Page, Benjamin WO2 (RMAS-HQ-CAL-WO2)" userId="0e7df921-a719-4fbd-a666-8e1b9c0d36a9" providerId="ADAL" clId="{7F3808C6-F5C3-45ED-AFB9-F9599AD96930}" dt="2025-09-30T14:13:00.452" v="7740" actId="14100"/>
        <pc:sldMkLst>
          <pc:docMk/>
          <pc:sldMk cId="102145490" sldId="2147481423"/>
        </pc:sldMkLst>
        <pc:spChg chg="mod">
          <ac:chgData name="Page, Benjamin WO2 (RMAS-HQ-CAL-WO2)" userId="0e7df921-a719-4fbd-a666-8e1b9c0d36a9" providerId="ADAL" clId="{7F3808C6-F5C3-45ED-AFB9-F9599AD96930}" dt="2025-09-30T14:13:00.452" v="7740" actId="14100"/>
          <ac:spMkLst>
            <pc:docMk/>
            <pc:sldMk cId="102145490" sldId="2147481423"/>
            <ac:spMk id="22" creationId="{30B71260-148D-DA8A-DE43-0FBF18075055}"/>
          </ac:spMkLst>
        </pc:spChg>
      </pc:sldChg>
      <pc:sldChg chg="addSp modSp new del">
        <pc:chgData name="Page, Benjamin WO2 (RMAS-HQ-CAL-WO2)" userId="0e7df921-a719-4fbd-a666-8e1b9c0d36a9" providerId="ADAL" clId="{7F3808C6-F5C3-45ED-AFB9-F9599AD96930}" dt="2025-09-29T15:21:51.961" v="7413" actId="2696"/>
        <pc:sldMkLst>
          <pc:docMk/>
          <pc:sldMk cId="613078005" sldId="2147481423"/>
        </pc:sldMkLst>
      </pc:sldChg>
      <pc:sldChg chg="addSp delSp modSp new del">
        <pc:chgData name="Page, Benjamin WO2 (RMAS-HQ-CAL-WO2)" userId="0e7df921-a719-4fbd-a666-8e1b9c0d36a9" providerId="ADAL" clId="{7F3808C6-F5C3-45ED-AFB9-F9599AD96930}" dt="2025-09-29T15:19:08.029" v="7398" actId="2696"/>
        <pc:sldMkLst>
          <pc:docMk/>
          <pc:sldMk cId="2882456697" sldId="2147481423"/>
        </pc:sldMkLst>
      </pc:sldChg>
      <pc:sldChg chg="addSp delSp modSp add mod">
        <pc:chgData name="Page, Benjamin WO2 (RMAS-HQ-CAL-WO2)" userId="0e7df921-a719-4fbd-a666-8e1b9c0d36a9" providerId="ADAL" clId="{7F3808C6-F5C3-45ED-AFB9-F9599AD96930}" dt="2025-09-30T14:12:22.189" v="7728" actId="14100"/>
        <pc:sldMkLst>
          <pc:docMk/>
          <pc:sldMk cId="873914887" sldId="2147481424"/>
        </pc:sldMkLst>
        <pc:spChg chg="add mod">
          <ac:chgData name="Page, Benjamin WO2 (RMAS-HQ-CAL-WO2)" userId="0e7df921-a719-4fbd-a666-8e1b9c0d36a9" providerId="ADAL" clId="{7F3808C6-F5C3-45ED-AFB9-F9599AD96930}" dt="2025-09-29T15:28:00.818" v="7468" actId="1076"/>
          <ac:spMkLst>
            <pc:docMk/>
            <pc:sldMk cId="873914887" sldId="2147481424"/>
            <ac:spMk id="2" creationId="{67CD5052-4200-629D-86C4-F5C2496159EB}"/>
          </ac:spMkLst>
        </pc:spChg>
        <pc:spChg chg="mod">
          <ac:chgData name="Page, Benjamin WO2 (RMAS-HQ-CAL-WO2)" userId="0e7df921-a719-4fbd-a666-8e1b9c0d36a9" providerId="ADAL" clId="{7F3808C6-F5C3-45ED-AFB9-F9599AD96930}" dt="2025-09-30T14:12:22.189" v="7728" actId="14100"/>
          <ac:spMkLst>
            <pc:docMk/>
            <pc:sldMk cId="873914887" sldId="2147481424"/>
            <ac:spMk id="22" creationId="{30B71260-148D-DA8A-DE43-0FBF18075055}"/>
          </ac:spMkLst>
        </pc:spChg>
      </pc:sldChg>
      <pc:sldChg chg="addSp delSp modSp add mod">
        <pc:chgData name="Page, Benjamin WO2 (RMAS-HQ-CAL-WO2)" userId="0e7df921-a719-4fbd-a666-8e1b9c0d36a9" providerId="ADAL" clId="{7F3808C6-F5C3-45ED-AFB9-F9599AD96930}" dt="2025-09-30T14:12:30.980" v="7732" actId="14100"/>
        <pc:sldMkLst>
          <pc:docMk/>
          <pc:sldMk cId="686657235" sldId="2147481425"/>
        </pc:sldMkLst>
        <pc:spChg chg="add mod">
          <ac:chgData name="Page, Benjamin WO2 (RMAS-HQ-CAL-WO2)" userId="0e7df921-a719-4fbd-a666-8e1b9c0d36a9" providerId="ADAL" clId="{7F3808C6-F5C3-45ED-AFB9-F9599AD96930}" dt="2025-09-29T15:31:27.953" v="7515" actId="1076"/>
          <ac:spMkLst>
            <pc:docMk/>
            <pc:sldMk cId="686657235" sldId="2147481425"/>
            <ac:spMk id="3" creationId="{771F37DF-BDCE-5CEF-C6E9-6E4A6002F91C}"/>
          </ac:spMkLst>
        </pc:spChg>
        <pc:spChg chg="mod">
          <ac:chgData name="Page, Benjamin WO2 (RMAS-HQ-CAL-WO2)" userId="0e7df921-a719-4fbd-a666-8e1b9c0d36a9" providerId="ADAL" clId="{7F3808C6-F5C3-45ED-AFB9-F9599AD96930}" dt="2025-09-30T14:12:30.980" v="7732" actId="14100"/>
          <ac:spMkLst>
            <pc:docMk/>
            <pc:sldMk cId="686657235" sldId="2147481425"/>
            <ac:spMk id="22" creationId="{30B71260-148D-DA8A-DE43-0FBF18075055}"/>
          </ac:spMkLst>
        </pc:spChg>
        <pc:picChg chg="mod">
          <ac:chgData name="Page, Benjamin WO2 (RMAS-HQ-CAL-WO2)" userId="0e7df921-a719-4fbd-a666-8e1b9c0d36a9" providerId="ADAL" clId="{7F3808C6-F5C3-45ED-AFB9-F9599AD96930}" dt="2025-09-29T15:29:11.964" v="7488" actId="1076"/>
          <ac:picMkLst>
            <pc:docMk/>
            <pc:sldMk cId="686657235" sldId="2147481425"/>
            <ac:picMk id="5" creationId="{23BE8538-82B5-8484-68C2-919B782F8267}"/>
          </ac:picMkLst>
        </pc:picChg>
      </pc:sldChg>
      <pc:sldChg chg="addSp delSp modSp add mod">
        <pc:chgData name="Page, Benjamin WO2 (RMAS-HQ-CAL-WO2)" userId="0e7df921-a719-4fbd-a666-8e1b9c0d36a9" providerId="ADAL" clId="{7F3808C6-F5C3-45ED-AFB9-F9599AD96930}" dt="2025-09-30T14:12:40.709" v="7736" actId="20577"/>
        <pc:sldMkLst>
          <pc:docMk/>
          <pc:sldMk cId="2298775583" sldId="2147481426"/>
        </pc:sldMkLst>
        <pc:spChg chg="add mod">
          <ac:chgData name="Page, Benjamin WO2 (RMAS-HQ-CAL-WO2)" userId="0e7df921-a719-4fbd-a666-8e1b9c0d36a9" providerId="ADAL" clId="{7F3808C6-F5C3-45ED-AFB9-F9599AD96930}" dt="2025-09-30T13:57:45.504" v="7622" actId="20577"/>
          <ac:spMkLst>
            <pc:docMk/>
            <pc:sldMk cId="2298775583" sldId="2147481426"/>
            <ac:spMk id="2" creationId="{B466C7B2-D9E9-66AE-705F-FCDEA1FD3F01}"/>
          </ac:spMkLst>
        </pc:spChg>
        <pc:spChg chg="mod">
          <ac:chgData name="Page, Benjamin WO2 (RMAS-HQ-CAL-WO2)" userId="0e7df921-a719-4fbd-a666-8e1b9c0d36a9" providerId="ADAL" clId="{7F3808C6-F5C3-45ED-AFB9-F9599AD96930}" dt="2025-09-30T14:12:40.709" v="7736" actId="20577"/>
          <ac:spMkLst>
            <pc:docMk/>
            <pc:sldMk cId="2298775583" sldId="2147481426"/>
            <ac:spMk id="22" creationId="{30B71260-148D-DA8A-DE43-0FBF18075055}"/>
          </ac:spMkLst>
        </pc:spChg>
        <pc:picChg chg="mod">
          <ac:chgData name="Page, Benjamin WO2 (RMAS-HQ-CAL-WO2)" userId="0e7df921-a719-4fbd-a666-8e1b9c0d36a9" providerId="ADAL" clId="{7F3808C6-F5C3-45ED-AFB9-F9599AD96930}" dt="2025-09-29T15:30:02.161" v="7498" actId="1076"/>
          <ac:picMkLst>
            <pc:docMk/>
            <pc:sldMk cId="2298775583" sldId="2147481426"/>
            <ac:picMk id="5" creationId="{23BE8538-82B5-8484-68C2-919B782F8267}"/>
          </ac:picMkLst>
        </pc:picChg>
      </pc:sldChg>
    </pc:docChg>
  </pc:docChgLst>
  <pc:docChgLst>
    <pc:chgData name="Page, Benjamin WO2 (LEDG-CAL-WO2)" userId="0e7df921-a719-4fbd-a666-8e1b9c0d36a9" providerId="ADAL" clId="{7F3808C6-F5C3-45ED-AFB9-F9599AD96930}"/>
    <pc:docChg chg="custSel addSld delSld modSld">
      <pc:chgData name="Page, Benjamin WO2 (LEDG-CAL-WO2)" userId="0e7df921-a719-4fbd-a666-8e1b9c0d36a9" providerId="ADAL" clId="{7F3808C6-F5C3-45ED-AFB9-F9599AD96930}" dt="2025-10-13T13:36:00.346" v="395" actId="14100"/>
      <pc:docMkLst>
        <pc:docMk/>
      </pc:docMkLst>
      <pc:sldChg chg="modSp mod modAnim">
        <pc:chgData name="Page, Benjamin WO2 (LEDG-CAL-WO2)" userId="0e7df921-a719-4fbd-a666-8e1b9c0d36a9" providerId="ADAL" clId="{7F3808C6-F5C3-45ED-AFB9-F9599AD96930}" dt="2025-10-13T13:36:00.346" v="395" actId="14100"/>
        <pc:sldMkLst>
          <pc:docMk/>
          <pc:sldMk cId="260236132" sldId="266"/>
        </pc:sldMkLst>
        <pc:spChg chg="mod">
          <ac:chgData name="Page, Benjamin WO2 (LEDG-CAL-WO2)" userId="0e7df921-a719-4fbd-a666-8e1b9c0d36a9" providerId="ADAL" clId="{7F3808C6-F5C3-45ED-AFB9-F9599AD96930}" dt="2025-10-06T17:30:50.507" v="3" actId="14100"/>
          <ac:spMkLst>
            <pc:docMk/>
            <pc:sldMk cId="260236132" sldId="266"/>
            <ac:spMk id="15" creationId="{C8C96FF9-4829-23F4-2C8F-F14DB70AD272}"/>
          </ac:spMkLst>
        </pc:spChg>
        <pc:spChg chg="mod">
          <ac:chgData name="Page, Benjamin WO2 (LEDG-CAL-WO2)" userId="0e7df921-a719-4fbd-a666-8e1b9c0d36a9" providerId="ADAL" clId="{7F3808C6-F5C3-45ED-AFB9-F9599AD96930}" dt="2025-10-13T13:36:00.346" v="395" actId="14100"/>
          <ac:spMkLst>
            <pc:docMk/>
            <pc:sldMk cId="260236132" sldId="266"/>
            <ac:spMk id="21" creationId="{F95CC195-90B8-25E8-E9EF-37A378F40396}"/>
          </ac:spMkLst>
        </pc:spChg>
        <pc:spChg chg="mod">
          <ac:chgData name="Page, Benjamin WO2 (LEDG-CAL-WO2)" userId="0e7df921-a719-4fbd-a666-8e1b9c0d36a9" providerId="ADAL" clId="{7F3808C6-F5C3-45ED-AFB9-F9599AD96930}" dt="2025-10-06T17:32:27.364" v="35" actId="1076"/>
          <ac:spMkLst>
            <pc:docMk/>
            <pc:sldMk cId="260236132" sldId="266"/>
            <ac:spMk id="22" creationId="{B5B6A10F-A235-A96F-A943-FEED0A5F9FDB}"/>
          </ac:spMkLst>
        </pc:spChg>
        <pc:spChg chg="mod">
          <ac:chgData name="Page, Benjamin WO2 (LEDG-CAL-WO2)" userId="0e7df921-a719-4fbd-a666-8e1b9c0d36a9" providerId="ADAL" clId="{7F3808C6-F5C3-45ED-AFB9-F9599AD96930}" dt="2025-10-06T17:32:23.987" v="34" actId="1076"/>
          <ac:spMkLst>
            <pc:docMk/>
            <pc:sldMk cId="260236132" sldId="266"/>
            <ac:spMk id="23" creationId="{77F6D438-3706-B8F5-0263-3281A4D5FC7F}"/>
          </ac:spMkLst>
        </pc:spChg>
        <pc:picChg chg="mod">
          <ac:chgData name="Page, Benjamin WO2 (LEDG-CAL-WO2)" userId="0e7df921-a719-4fbd-a666-8e1b9c0d36a9" providerId="ADAL" clId="{7F3808C6-F5C3-45ED-AFB9-F9599AD96930}" dt="2025-10-06T17:31:47.585" v="4" actId="1076"/>
          <ac:picMkLst>
            <pc:docMk/>
            <pc:sldMk cId="260236132" sldId="266"/>
            <ac:picMk id="5" creationId="{23BE8538-82B5-8484-68C2-919B782F8267}"/>
          </ac:picMkLst>
        </pc:picChg>
      </pc:sldChg>
      <pc:sldChg chg="modSp mod modAnim">
        <pc:chgData name="Page, Benjamin WO2 (LEDG-CAL-WO2)" userId="0e7df921-a719-4fbd-a666-8e1b9c0d36a9" providerId="ADAL" clId="{7F3808C6-F5C3-45ED-AFB9-F9599AD96930}" dt="2025-10-10T12:38:54.701" v="312" actId="207"/>
        <pc:sldMkLst>
          <pc:docMk/>
          <pc:sldMk cId="964289597" sldId="267"/>
        </pc:sldMkLst>
        <pc:spChg chg="mod">
          <ac:chgData name="Page, Benjamin WO2 (LEDG-CAL-WO2)" userId="0e7df921-a719-4fbd-a666-8e1b9c0d36a9" providerId="ADAL" clId="{7F3808C6-F5C3-45ED-AFB9-F9599AD96930}" dt="2025-10-10T11:04:46.423" v="309" actId="14100"/>
          <ac:spMkLst>
            <pc:docMk/>
            <pc:sldMk cId="964289597" sldId="267"/>
            <ac:spMk id="18" creationId="{D2F24FDC-C521-05DA-6ADB-C511B883E062}"/>
          </ac:spMkLst>
        </pc:spChg>
        <pc:spChg chg="mod">
          <ac:chgData name="Page, Benjamin WO2 (LEDG-CAL-WO2)" userId="0e7df921-a719-4fbd-a666-8e1b9c0d36a9" providerId="ADAL" clId="{7F3808C6-F5C3-45ED-AFB9-F9599AD96930}" dt="2025-10-10T11:04:49.339" v="310" actId="14100"/>
          <ac:spMkLst>
            <pc:docMk/>
            <pc:sldMk cId="964289597" sldId="267"/>
            <ac:spMk id="20" creationId="{E9F62B6F-8DAF-51D0-0C2E-2E1E1CAD65DB}"/>
          </ac:spMkLst>
        </pc:spChg>
        <pc:spChg chg="mod">
          <ac:chgData name="Page, Benjamin WO2 (LEDG-CAL-WO2)" userId="0e7df921-a719-4fbd-a666-8e1b9c0d36a9" providerId="ADAL" clId="{7F3808C6-F5C3-45ED-AFB9-F9599AD96930}" dt="2025-10-10T11:04:52.793" v="311" actId="14100"/>
          <ac:spMkLst>
            <pc:docMk/>
            <pc:sldMk cId="964289597" sldId="267"/>
            <ac:spMk id="22" creationId="{B93FA79B-5010-5829-1A20-4637B4FDBA83}"/>
          </ac:spMkLst>
        </pc:spChg>
        <pc:spChg chg="mod">
          <ac:chgData name="Page, Benjamin WO2 (LEDG-CAL-WO2)" userId="0e7df921-a719-4fbd-a666-8e1b9c0d36a9" providerId="ADAL" clId="{7F3808C6-F5C3-45ED-AFB9-F9599AD96930}" dt="2025-10-10T12:38:54.701" v="312" actId="207"/>
          <ac:spMkLst>
            <pc:docMk/>
            <pc:sldMk cId="964289597" sldId="267"/>
            <ac:spMk id="25" creationId="{80323CAA-8184-C91B-967E-8C7F93389949}"/>
          </ac:spMkLst>
        </pc:spChg>
        <pc:picChg chg="mod">
          <ac:chgData name="Page, Benjamin WO2 (LEDG-CAL-WO2)" userId="0e7df921-a719-4fbd-a666-8e1b9c0d36a9" providerId="ADAL" clId="{7F3808C6-F5C3-45ED-AFB9-F9599AD96930}" dt="2025-10-10T11:04:42.846" v="308" actId="1076"/>
          <ac:picMkLst>
            <pc:docMk/>
            <pc:sldMk cId="964289597" sldId="267"/>
            <ac:picMk id="5" creationId="{23BE8538-82B5-8484-68C2-919B782F8267}"/>
          </ac:picMkLst>
        </pc:picChg>
      </pc:sldChg>
      <pc:sldChg chg="modSp mod">
        <pc:chgData name="Page, Benjamin WO2 (LEDG-CAL-WO2)" userId="0e7df921-a719-4fbd-a666-8e1b9c0d36a9" providerId="ADAL" clId="{7F3808C6-F5C3-45ED-AFB9-F9599AD96930}" dt="2025-10-10T12:40:16.914" v="327" actId="207"/>
        <pc:sldMkLst>
          <pc:docMk/>
          <pc:sldMk cId="278264356" sldId="268"/>
        </pc:sldMkLst>
        <pc:spChg chg="mod">
          <ac:chgData name="Page, Benjamin WO2 (LEDG-CAL-WO2)" userId="0e7df921-a719-4fbd-a666-8e1b9c0d36a9" providerId="ADAL" clId="{7F3808C6-F5C3-45ED-AFB9-F9599AD96930}" dt="2025-10-10T12:40:16.914" v="327" actId="207"/>
          <ac:spMkLst>
            <pc:docMk/>
            <pc:sldMk cId="278264356" sldId="268"/>
            <ac:spMk id="22" creationId="{30B71260-148D-DA8A-DE43-0FBF18075055}"/>
          </ac:spMkLst>
        </pc:spChg>
      </pc:sldChg>
      <pc:sldChg chg="del">
        <pc:chgData name="Page, Benjamin WO2 (LEDG-CAL-WO2)" userId="0e7df921-a719-4fbd-a666-8e1b9c0d36a9" providerId="ADAL" clId="{7F3808C6-F5C3-45ED-AFB9-F9599AD96930}" dt="2025-10-07T16:39:58.015" v="232" actId="2696"/>
        <pc:sldMkLst>
          <pc:docMk/>
          <pc:sldMk cId="791652176" sldId="269"/>
        </pc:sldMkLst>
      </pc:sldChg>
      <pc:sldChg chg="delSp modSp mod">
        <pc:chgData name="Page, Benjamin WO2 (LEDG-CAL-WO2)" userId="0e7df921-a719-4fbd-a666-8e1b9c0d36a9" providerId="ADAL" clId="{7F3808C6-F5C3-45ED-AFB9-F9599AD96930}" dt="2025-10-10T12:40:59.169" v="334" actId="207"/>
        <pc:sldMkLst>
          <pc:docMk/>
          <pc:sldMk cId="4102406134" sldId="272"/>
        </pc:sldMkLst>
        <pc:spChg chg="mod">
          <ac:chgData name="Page, Benjamin WO2 (LEDG-CAL-WO2)" userId="0e7df921-a719-4fbd-a666-8e1b9c0d36a9" providerId="ADAL" clId="{7F3808C6-F5C3-45ED-AFB9-F9599AD96930}" dt="2025-10-10T12:40:59.169" v="334" actId="207"/>
          <ac:spMkLst>
            <pc:docMk/>
            <pc:sldMk cId="4102406134" sldId="272"/>
            <ac:spMk id="12" creationId="{AEE10CFF-24DF-8326-051A-FEC0D38D8343}"/>
          </ac:spMkLst>
        </pc:spChg>
        <pc:spChg chg="mod">
          <ac:chgData name="Page, Benjamin WO2 (LEDG-CAL-WO2)" userId="0e7df921-a719-4fbd-a666-8e1b9c0d36a9" providerId="ADAL" clId="{7F3808C6-F5C3-45ED-AFB9-F9599AD96930}" dt="2025-10-06T17:43:43.014" v="121" actId="255"/>
          <ac:spMkLst>
            <pc:docMk/>
            <pc:sldMk cId="4102406134" sldId="272"/>
            <ac:spMk id="22" creationId="{B365AFC2-8269-2848-3E99-AC158064B46A}"/>
          </ac:spMkLst>
        </pc:spChg>
        <pc:picChg chg="mod">
          <ac:chgData name="Page, Benjamin WO2 (LEDG-CAL-WO2)" userId="0e7df921-a719-4fbd-a666-8e1b9c0d36a9" providerId="ADAL" clId="{7F3808C6-F5C3-45ED-AFB9-F9599AD96930}" dt="2025-10-06T17:43:33.728" v="120" actId="1076"/>
          <ac:picMkLst>
            <pc:docMk/>
            <pc:sldMk cId="4102406134" sldId="272"/>
            <ac:picMk id="5" creationId="{23BE8538-82B5-8484-68C2-919B782F8267}"/>
          </ac:picMkLst>
        </pc:picChg>
      </pc:sldChg>
      <pc:sldChg chg="modSp mod">
        <pc:chgData name="Page, Benjamin WO2 (LEDG-CAL-WO2)" userId="0e7df921-a719-4fbd-a666-8e1b9c0d36a9" providerId="ADAL" clId="{7F3808C6-F5C3-45ED-AFB9-F9599AD96930}" dt="2025-10-10T12:41:04.006" v="335" actId="207"/>
        <pc:sldMkLst>
          <pc:docMk/>
          <pc:sldMk cId="530897949" sldId="273"/>
        </pc:sldMkLst>
        <pc:spChg chg="mod">
          <ac:chgData name="Page, Benjamin WO2 (LEDG-CAL-WO2)" userId="0e7df921-a719-4fbd-a666-8e1b9c0d36a9" providerId="ADAL" clId="{7F3808C6-F5C3-45ED-AFB9-F9599AD96930}" dt="2025-10-06T17:44:01.532" v="123" actId="1076"/>
          <ac:spMkLst>
            <pc:docMk/>
            <pc:sldMk cId="530897949" sldId="273"/>
            <ac:spMk id="13" creationId="{C45B4D67-28DA-8796-59CB-3103CA3DA3F4}"/>
          </ac:spMkLst>
        </pc:spChg>
        <pc:spChg chg="mod">
          <ac:chgData name="Page, Benjamin WO2 (LEDG-CAL-WO2)" userId="0e7df921-a719-4fbd-a666-8e1b9c0d36a9" providerId="ADAL" clId="{7F3808C6-F5C3-45ED-AFB9-F9599AD96930}" dt="2025-10-10T12:41:04.006" v="335" actId="207"/>
          <ac:spMkLst>
            <pc:docMk/>
            <pc:sldMk cId="530897949" sldId="273"/>
            <ac:spMk id="16" creationId="{A391A9C1-39D3-6A33-D9E5-6DF2BD0D993C}"/>
          </ac:spMkLst>
        </pc:spChg>
      </pc:sldChg>
      <pc:sldChg chg="modSp mod modAnim">
        <pc:chgData name="Page, Benjamin WO2 (LEDG-CAL-WO2)" userId="0e7df921-a719-4fbd-a666-8e1b9c0d36a9" providerId="ADAL" clId="{7F3808C6-F5C3-45ED-AFB9-F9599AD96930}" dt="2025-10-10T12:39:09.080" v="318" actId="207"/>
        <pc:sldMkLst>
          <pc:docMk/>
          <pc:sldMk cId="3214123919" sldId="274"/>
        </pc:sldMkLst>
        <pc:spChg chg="mod">
          <ac:chgData name="Page, Benjamin WO2 (LEDG-CAL-WO2)" userId="0e7df921-a719-4fbd-a666-8e1b9c0d36a9" providerId="ADAL" clId="{7F3808C6-F5C3-45ED-AFB9-F9599AD96930}" dt="2025-10-06T17:33:35.848" v="41" actId="1076"/>
          <ac:spMkLst>
            <pc:docMk/>
            <pc:sldMk cId="3214123919" sldId="274"/>
            <ac:spMk id="13" creationId="{C0BA880A-A493-3BD8-620F-F63B9784C088}"/>
          </ac:spMkLst>
        </pc:spChg>
        <pc:spChg chg="mod">
          <ac:chgData name="Page, Benjamin WO2 (LEDG-CAL-WO2)" userId="0e7df921-a719-4fbd-a666-8e1b9c0d36a9" providerId="ADAL" clId="{7F3808C6-F5C3-45ED-AFB9-F9599AD96930}" dt="2025-10-06T17:33:11.110" v="38" actId="255"/>
          <ac:spMkLst>
            <pc:docMk/>
            <pc:sldMk cId="3214123919" sldId="274"/>
            <ac:spMk id="14" creationId="{73D23992-5EDD-5AF5-469A-193E06D1BF1D}"/>
          </ac:spMkLst>
        </pc:spChg>
        <pc:spChg chg="mod">
          <ac:chgData name="Page, Benjamin WO2 (LEDG-CAL-WO2)" userId="0e7df921-a719-4fbd-a666-8e1b9c0d36a9" providerId="ADAL" clId="{7F3808C6-F5C3-45ED-AFB9-F9599AD96930}" dt="2025-10-06T17:33:50.487" v="43" actId="2711"/>
          <ac:spMkLst>
            <pc:docMk/>
            <pc:sldMk cId="3214123919" sldId="274"/>
            <ac:spMk id="16" creationId="{E12006DC-5E17-1DFB-6358-9EE7DEAA557C}"/>
          </ac:spMkLst>
        </pc:spChg>
        <pc:spChg chg="mod">
          <ac:chgData name="Page, Benjamin WO2 (LEDG-CAL-WO2)" userId="0e7df921-a719-4fbd-a666-8e1b9c0d36a9" providerId="ADAL" clId="{7F3808C6-F5C3-45ED-AFB9-F9599AD96930}" dt="2025-10-10T12:39:09.080" v="318" actId="207"/>
          <ac:spMkLst>
            <pc:docMk/>
            <pc:sldMk cId="3214123919" sldId="274"/>
            <ac:spMk id="18" creationId="{DB2955CE-6335-814E-8E58-8032D3BFE73F}"/>
          </ac:spMkLst>
        </pc:spChg>
      </pc:sldChg>
      <pc:sldChg chg="modSp mod">
        <pc:chgData name="Page, Benjamin WO2 (LEDG-CAL-WO2)" userId="0e7df921-a719-4fbd-a666-8e1b9c0d36a9" providerId="ADAL" clId="{7F3808C6-F5C3-45ED-AFB9-F9599AD96930}" dt="2025-10-10T12:39:18.580" v="319" actId="207"/>
        <pc:sldMkLst>
          <pc:docMk/>
          <pc:sldMk cId="822092607" sldId="275"/>
        </pc:sldMkLst>
        <pc:spChg chg="mod">
          <ac:chgData name="Page, Benjamin WO2 (LEDG-CAL-WO2)" userId="0e7df921-a719-4fbd-a666-8e1b9c0d36a9" providerId="ADAL" clId="{7F3808C6-F5C3-45ED-AFB9-F9599AD96930}" dt="2025-10-06T17:35:17.033" v="51" actId="255"/>
          <ac:spMkLst>
            <pc:docMk/>
            <pc:sldMk cId="822092607" sldId="275"/>
            <ac:spMk id="3" creationId="{30705F44-F79C-28D2-CB94-DA87B57B90AB}"/>
          </ac:spMkLst>
        </pc:spChg>
        <pc:spChg chg="mod">
          <ac:chgData name="Page, Benjamin WO2 (LEDG-CAL-WO2)" userId="0e7df921-a719-4fbd-a666-8e1b9c0d36a9" providerId="ADAL" clId="{7F3808C6-F5C3-45ED-AFB9-F9599AD96930}" dt="2025-10-10T12:39:18.580" v="319" actId="207"/>
          <ac:spMkLst>
            <pc:docMk/>
            <pc:sldMk cId="822092607" sldId="275"/>
            <ac:spMk id="16" creationId="{A391A9C1-39D3-6A33-D9E5-6DF2BD0D993C}"/>
          </ac:spMkLst>
        </pc:spChg>
      </pc:sldChg>
      <pc:sldChg chg="modSp mod modAnim">
        <pc:chgData name="Page, Benjamin WO2 (LEDG-CAL-WO2)" userId="0e7df921-a719-4fbd-a666-8e1b9c0d36a9" providerId="ADAL" clId="{7F3808C6-F5C3-45ED-AFB9-F9599AD96930}" dt="2025-10-10T12:39:50.230" v="322" actId="207"/>
        <pc:sldMkLst>
          <pc:docMk/>
          <pc:sldMk cId="3407164589" sldId="2147473432"/>
        </pc:sldMkLst>
        <pc:spChg chg="mod">
          <ac:chgData name="Page, Benjamin WO2 (LEDG-CAL-WO2)" userId="0e7df921-a719-4fbd-a666-8e1b9c0d36a9" providerId="ADAL" clId="{7F3808C6-F5C3-45ED-AFB9-F9599AD96930}" dt="2025-10-06T17:53:20.640" v="179" actId="14100"/>
          <ac:spMkLst>
            <pc:docMk/>
            <pc:sldMk cId="3407164589" sldId="2147473432"/>
            <ac:spMk id="4" creationId="{79BE3F0E-B943-F165-C499-C1CD7CDC20BD}"/>
          </ac:spMkLst>
        </pc:spChg>
        <pc:spChg chg="mod">
          <ac:chgData name="Page, Benjamin WO2 (LEDG-CAL-WO2)" userId="0e7df921-a719-4fbd-a666-8e1b9c0d36a9" providerId="ADAL" clId="{7F3808C6-F5C3-45ED-AFB9-F9599AD96930}" dt="2025-10-06T17:53:32.552" v="181" actId="2711"/>
          <ac:spMkLst>
            <pc:docMk/>
            <pc:sldMk cId="3407164589" sldId="2147473432"/>
            <ac:spMk id="5" creationId="{E5D3E22B-1D00-CCBC-DF2C-474457F95EEE}"/>
          </ac:spMkLst>
        </pc:spChg>
        <pc:spChg chg="mod">
          <ac:chgData name="Page, Benjamin WO2 (LEDG-CAL-WO2)" userId="0e7df921-a719-4fbd-a666-8e1b9c0d36a9" providerId="ADAL" clId="{7F3808C6-F5C3-45ED-AFB9-F9599AD96930}" dt="2025-10-10T12:39:50.230" v="322" actId="207"/>
          <ac:spMkLst>
            <pc:docMk/>
            <pc:sldMk cId="3407164589" sldId="2147473432"/>
            <ac:spMk id="16" creationId="{A391A9C1-39D3-6A33-D9E5-6DF2BD0D993C}"/>
          </ac:spMkLst>
        </pc:spChg>
        <pc:picChg chg="mod">
          <ac:chgData name="Page, Benjamin WO2 (LEDG-CAL-WO2)" userId="0e7df921-a719-4fbd-a666-8e1b9c0d36a9" providerId="ADAL" clId="{7F3808C6-F5C3-45ED-AFB9-F9599AD96930}" dt="2025-10-06T17:35:53.562" v="56" actId="1076"/>
          <ac:picMkLst>
            <pc:docMk/>
            <pc:sldMk cId="3407164589" sldId="2147473432"/>
            <ac:picMk id="12" creationId="{F7222F93-8DFD-8A4C-2F06-C603B562B015}"/>
          </ac:picMkLst>
        </pc:picChg>
      </pc:sldChg>
      <pc:sldChg chg="modSp mod modAnim">
        <pc:chgData name="Page, Benjamin WO2 (LEDG-CAL-WO2)" userId="0e7df921-a719-4fbd-a666-8e1b9c0d36a9" providerId="ADAL" clId="{7F3808C6-F5C3-45ED-AFB9-F9599AD96930}" dt="2025-10-10T12:39:54.677" v="323" actId="207"/>
        <pc:sldMkLst>
          <pc:docMk/>
          <pc:sldMk cId="2567295279" sldId="2147473444"/>
        </pc:sldMkLst>
        <pc:spChg chg="mod">
          <ac:chgData name="Page, Benjamin WO2 (LEDG-CAL-WO2)" userId="0e7df921-a719-4fbd-a666-8e1b9c0d36a9" providerId="ADAL" clId="{7F3808C6-F5C3-45ED-AFB9-F9599AD96930}" dt="2025-10-06T17:37:19.109" v="71" actId="2711"/>
          <ac:spMkLst>
            <pc:docMk/>
            <pc:sldMk cId="2567295279" sldId="2147473444"/>
            <ac:spMk id="3" creationId="{00DEDE3A-E9B7-1901-0482-A8378222E2AF}"/>
          </ac:spMkLst>
        </pc:spChg>
        <pc:spChg chg="mod">
          <ac:chgData name="Page, Benjamin WO2 (LEDG-CAL-WO2)" userId="0e7df921-a719-4fbd-a666-8e1b9c0d36a9" providerId="ADAL" clId="{7F3808C6-F5C3-45ED-AFB9-F9599AD96930}" dt="2025-10-06T17:37:43.224" v="76" actId="115"/>
          <ac:spMkLst>
            <pc:docMk/>
            <pc:sldMk cId="2567295279" sldId="2147473444"/>
            <ac:spMk id="6" creationId="{5CAE8F3D-1FCD-A29C-B525-2C0874DD5943}"/>
          </ac:spMkLst>
        </pc:spChg>
        <pc:spChg chg="mod">
          <ac:chgData name="Page, Benjamin WO2 (LEDG-CAL-WO2)" userId="0e7df921-a719-4fbd-a666-8e1b9c0d36a9" providerId="ADAL" clId="{7F3808C6-F5C3-45ED-AFB9-F9599AD96930}" dt="2025-10-10T12:39:54.677" v="323" actId="207"/>
          <ac:spMkLst>
            <pc:docMk/>
            <pc:sldMk cId="2567295279" sldId="2147473444"/>
            <ac:spMk id="16" creationId="{A391A9C1-39D3-6A33-D9E5-6DF2BD0D993C}"/>
          </ac:spMkLst>
        </pc:spChg>
      </pc:sldChg>
      <pc:sldChg chg="modSp mod modAnim">
        <pc:chgData name="Page, Benjamin WO2 (LEDG-CAL-WO2)" userId="0e7df921-a719-4fbd-a666-8e1b9c0d36a9" providerId="ADAL" clId="{7F3808C6-F5C3-45ED-AFB9-F9599AD96930}" dt="2025-10-10T12:40:03.266" v="325" actId="207"/>
        <pc:sldMkLst>
          <pc:docMk/>
          <pc:sldMk cId="1669570461" sldId="2147473445"/>
        </pc:sldMkLst>
        <pc:spChg chg="mod">
          <ac:chgData name="Page, Benjamin WO2 (LEDG-CAL-WO2)" userId="0e7df921-a719-4fbd-a666-8e1b9c0d36a9" providerId="ADAL" clId="{7F3808C6-F5C3-45ED-AFB9-F9599AD96930}" dt="2025-10-06T17:39:47.184" v="98" actId="2711"/>
          <ac:spMkLst>
            <pc:docMk/>
            <pc:sldMk cId="1669570461" sldId="2147473445"/>
            <ac:spMk id="4" creationId="{979C029E-FAD9-755F-3DB7-AE6CDE0938E4}"/>
          </ac:spMkLst>
        </pc:spChg>
        <pc:spChg chg="mod">
          <ac:chgData name="Page, Benjamin WO2 (LEDG-CAL-WO2)" userId="0e7df921-a719-4fbd-a666-8e1b9c0d36a9" providerId="ADAL" clId="{7F3808C6-F5C3-45ED-AFB9-F9599AD96930}" dt="2025-10-06T17:40:06.989" v="102" actId="255"/>
          <ac:spMkLst>
            <pc:docMk/>
            <pc:sldMk cId="1669570461" sldId="2147473445"/>
            <ac:spMk id="5" creationId="{6E9BAAF3-22D6-8C60-649F-447905012623}"/>
          </ac:spMkLst>
        </pc:spChg>
        <pc:spChg chg="mod">
          <ac:chgData name="Page, Benjamin WO2 (LEDG-CAL-WO2)" userId="0e7df921-a719-4fbd-a666-8e1b9c0d36a9" providerId="ADAL" clId="{7F3808C6-F5C3-45ED-AFB9-F9599AD96930}" dt="2025-10-06T17:40:36.530" v="105" actId="1076"/>
          <ac:spMkLst>
            <pc:docMk/>
            <pc:sldMk cId="1669570461" sldId="2147473445"/>
            <ac:spMk id="7" creationId="{D189881E-6E28-1EFF-B91E-754D022DC0CA}"/>
          </ac:spMkLst>
        </pc:spChg>
        <pc:spChg chg="mod">
          <ac:chgData name="Page, Benjamin WO2 (LEDG-CAL-WO2)" userId="0e7df921-a719-4fbd-a666-8e1b9c0d36a9" providerId="ADAL" clId="{7F3808C6-F5C3-45ED-AFB9-F9599AD96930}" dt="2025-10-10T12:40:03.266" v="325" actId="207"/>
          <ac:spMkLst>
            <pc:docMk/>
            <pc:sldMk cId="1669570461" sldId="2147473445"/>
            <ac:spMk id="16" creationId="{A391A9C1-39D3-6A33-D9E5-6DF2BD0D993C}"/>
          </ac:spMkLst>
        </pc:spChg>
      </pc:sldChg>
      <pc:sldChg chg="modSp mod modAnim">
        <pc:chgData name="Page, Benjamin WO2 (LEDG-CAL-WO2)" userId="0e7df921-a719-4fbd-a666-8e1b9c0d36a9" providerId="ADAL" clId="{7F3808C6-F5C3-45ED-AFB9-F9599AD96930}" dt="2025-10-10T12:39:58.709" v="324" actId="207"/>
        <pc:sldMkLst>
          <pc:docMk/>
          <pc:sldMk cId="2949288096" sldId="2147473446"/>
        </pc:sldMkLst>
        <pc:spChg chg="mod">
          <ac:chgData name="Page, Benjamin WO2 (LEDG-CAL-WO2)" userId="0e7df921-a719-4fbd-a666-8e1b9c0d36a9" providerId="ADAL" clId="{7F3808C6-F5C3-45ED-AFB9-F9599AD96930}" dt="2025-10-06T17:38:12.850" v="81" actId="255"/>
          <ac:spMkLst>
            <pc:docMk/>
            <pc:sldMk cId="2949288096" sldId="2147473446"/>
            <ac:spMk id="3" creationId="{A207B9AD-D00A-0B37-FE58-8627ADE78E6F}"/>
          </ac:spMkLst>
        </pc:spChg>
        <pc:spChg chg="mod">
          <ac:chgData name="Page, Benjamin WO2 (LEDG-CAL-WO2)" userId="0e7df921-a719-4fbd-a666-8e1b9c0d36a9" providerId="ADAL" clId="{7F3808C6-F5C3-45ED-AFB9-F9599AD96930}" dt="2025-10-06T17:39:16.720" v="92" actId="1076"/>
          <ac:spMkLst>
            <pc:docMk/>
            <pc:sldMk cId="2949288096" sldId="2147473446"/>
            <ac:spMk id="5" creationId="{6E9BAAF3-22D6-8C60-649F-447905012623}"/>
          </ac:spMkLst>
        </pc:spChg>
        <pc:spChg chg="mod">
          <ac:chgData name="Page, Benjamin WO2 (LEDG-CAL-WO2)" userId="0e7df921-a719-4fbd-a666-8e1b9c0d36a9" providerId="ADAL" clId="{7F3808C6-F5C3-45ED-AFB9-F9599AD96930}" dt="2025-10-06T17:39:20.214" v="93" actId="1076"/>
          <ac:spMkLst>
            <pc:docMk/>
            <pc:sldMk cId="2949288096" sldId="2147473446"/>
            <ac:spMk id="7" creationId="{D189881E-6E28-1EFF-B91E-754D022DC0CA}"/>
          </ac:spMkLst>
        </pc:spChg>
        <pc:spChg chg="mod">
          <ac:chgData name="Page, Benjamin WO2 (LEDG-CAL-WO2)" userId="0e7df921-a719-4fbd-a666-8e1b9c0d36a9" providerId="ADAL" clId="{7F3808C6-F5C3-45ED-AFB9-F9599AD96930}" dt="2025-10-10T12:39:58.709" v="324" actId="207"/>
          <ac:spMkLst>
            <pc:docMk/>
            <pc:sldMk cId="2949288096" sldId="2147473446"/>
            <ac:spMk id="16" creationId="{A391A9C1-39D3-6A33-D9E5-6DF2BD0D993C}"/>
          </ac:spMkLst>
        </pc:spChg>
      </pc:sldChg>
      <pc:sldChg chg="modSp mod">
        <pc:chgData name="Page, Benjamin WO2 (LEDG-CAL-WO2)" userId="0e7df921-a719-4fbd-a666-8e1b9c0d36a9" providerId="ADAL" clId="{7F3808C6-F5C3-45ED-AFB9-F9599AD96930}" dt="2025-10-10T12:40:07.684" v="326" actId="207"/>
        <pc:sldMkLst>
          <pc:docMk/>
          <pc:sldMk cId="1867800673" sldId="2147473448"/>
        </pc:sldMkLst>
        <pc:spChg chg="mod">
          <ac:chgData name="Page, Benjamin WO2 (LEDG-CAL-WO2)" userId="0e7df921-a719-4fbd-a666-8e1b9c0d36a9" providerId="ADAL" clId="{7F3808C6-F5C3-45ED-AFB9-F9599AD96930}" dt="2025-10-06T17:41:02.925" v="110" actId="2711"/>
          <ac:spMkLst>
            <pc:docMk/>
            <pc:sldMk cId="1867800673" sldId="2147473448"/>
            <ac:spMk id="3" creationId="{9DFDE3B4-AEFF-DBF0-B892-1D8942BCDF8C}"/>
          </ac:spMkLst>
        </pc:spChg>
        <pc:spChg chg="mod">
          <ac:chgData name="Page, Benjamin WO2 (LEDG-CAL-WO2)" userId="0e7df921-a719-4fbd-a666-8e1b9c0d36a9" providerId="ADAL" clId="{7F3808C6-F5C3-45ED-AFB9-F9599AD96930}" dt="2025-10-10T12:40:07.684" v="326" actId="207"/>
          <ac:spMkLst>
            <pc:docMk/>
            <pc:sldMk cId="1867800673" sldId="2147473448"/>
            <ac:spMk id="16" creationId="{A391A9C1-39D3-6A33-D9E5-6DF2BD0D993C}"/>
          </ac:spMkLst>
        </pc:spChg>
      </pc:sldChg>
      <pc:sldChg chg="addSp delSp modSp mod">
        <pc:chgData name="Page, Benjamin WO2 (LEDG-CAL-WO2)" userId="0e7df921-a719-4fbd-a666-8e1b9c0d36a9" providerId="ADAL" clId="{7F3808C6-F5C3-45ED-AFB9-F9599AD96930}" dt="2025-10-10T12:41:16.552" v="337" actId="207"/>
        <pc:sldMkLst>
          <pc:docMk/>
          <pc:sldMk cId="577430095" sldId="2147473450"/>
        </pc:sldMkLst>
        <pc:spChg chg="mod">
          <ac:chgData name="Page, Benjamin WO2 (LEDG-CAL-WO2)" userId="0e7df921-a719-4fbd-a666-8e1b9c0d36a9" providerId="ADAL" clId="{7F3808C6-F5C3-45ED-AFB9-F9599AD96930}" dt="2025-10-06T17:55:54.278" v="192" actId="1076"/>
          <ac:spMkLst>
            <pc:docMk/>
            <pc:sldMk cId="577430095" sldId="2147473450"/>
            <ac:spMk id="13" creationId="{75B6439E-76FC-D7D5-C252-934B042896CB}"/>
          </ac:spMkLst>
        </pc:spChg>
        <pc:spChg chg="mod">
          <ac:chgData name="Page, Benjamin WO2 (LEDG-CAL-WO2)" userId="0e7df921-a719-4fbd-a666-8e1b9c0d36a9" providerId="ADAL" clId="{7F3808C6-F5C3-45ED-AFB9-F9599AD96930}" dt="2025-10-10T12:41:16.552" v="337" actId="207"/>
          <ac:spMkLst>
            <pc:docMk/>
            <pc:sldMk cId="577430095" sldId="2147473450"/>
            <ac:spMk id="16" creationId="{A391A9C1-39D3-6A33-D9E5-6DF2BD0D993C}"/>
          </ac:spMkLst>
        </pc:spChg>
        <pc:picChg chg="add mod">
          <ac:chgData name="Page, Benjamin WO2 (LEDG-CAL-WO2)" userId="0e7df921-a719-4fbd-a666-8e1b9c0d36a9" providerId="ADAL" clId="{7F3808C6-F5C3-45ED-AFB9-F9599AD96930}" dt="2025-10-06T18:01:58.949" v="200"/>
          <ac:picMkLst>
            <pc:docMk/>
            <pc:sldMk cId="577430095" sldId="2147473450"/>
            <ac:picMk id="3" creationId="{A2118E6B-9392-3924-96A9-183B1A3FA8AC}"/>
          </ac:picMkLst>
        </pc:picChg>
      </pc:sldChg>
      <pc:sldChg chg="addSp delSp modSp mod">
        <pc:chgData name="Page, Benjamin WO2 (LEDG-CAL-WO2)" userId="0e7df921-a719-4fbd-a666-8e1b9c0d36a9" providerId="ADAL" clId="{7F3808C6-F5C3-45ED-AFB9-F9599AD96930}" dt="2025-10-10T12:53:47.790" v="384" actId="20577"/>
        <pc:sldMkLst>
          <pc:docMk/>
          <pc:sldMk cId="3010285511" sldId="2147473451"/>
        </pc:sldMkLst>
        <pc:spChg chg="add mod">
          <ac:chgData name="Page, Benjamin WO2 (LEDG-CAL-WO2)" userId="0e7df921-a719-4fbd-a666-8e1b9c0d36a9" providerId="ADAL" clId="{7F3808C6-F5C3-45ED-AFB9-F9599AD96930}" dt="2025-10-10T12:51:29.606" v="350" actId="208"/>
          <ac:spMkLst>
            <pc:docMk/>
            <pc:sldMk cId="3010285511" sldId="2147473451"/>
            <ac:spMk id="4" creationId="{DF2EA248-DDC1-47BE-A96D-F00C274AC6C2}"/>
          </ac:spMkLst>
        </pc:spChg>
        <pc:spChg chg="add mod">
          <ac:chgData name="Page, Benjamin WO2 (LEDG-CAL-WO2)" userId="0e7df921-a719-4fbd-a666-8e1b9c0d36a9" providerId="ADAL" clId="{7F3808C6-F5C3-45ED-AFB9-F9599AD96930}" dt="2025-10-10T12:51:36.784" v="352" actId="208"/>
          <ac:spMkLst>
            <pc:docMk/>
            <pc:sldMk cId="3010285511" sldId="2147473451"/>
            <ac:spMk id="5" creationId="{C064C044-5F34-709F-7395-C569263E1F70}"/>
          </ac:spMkLst>
        </pc:spChg>
        <pc:spChg chg="add mod">
          <ac:chgData name="Page, Benjamin WO2 (LEDG-CAL-WO2)" userId="0e7df921-a719-4fbd-a666-8e1b9c0d36a9" providerId="ADAL" clId="{7F3808C6-F5C3-45ED-AFB9-F9599AD96930}" dt="2025-10-10T12:51:47.491" v="354" actId="208"/>
          <ac:spMkLst>
            <pc:docMk/>
            <pc:sldMk cId="3010285511" sldId="2147473451"/>
            <ac:spMk id="6" creationId="{C35A8C6E-A1CB-3757-F9F0-20BBF001A6F0}"/>
          </ac:spMkLst>
        </pc:spChg>
        <pc:spChg chg="add mod">
          <ac:chgData name="Page, Benjamin WO2 (LEDG-CAL-WO2)" userId="0e7df921-a719-4fbd-a666-8e1b9c0d36a9" providerId="ADAL" clId="{7F3808C6-F5C3-45ED-AFB9-F9599AD96930}" dt="2025-10-10T12:53:47.790" v="384" actId="20577"/>
          <ac:spMkLst>
            <pc:docMk/>
            <pc:sldMk cId="3010285511" sldId="2147473451"/>
            <ac:spMk id="7" creationId="{1805FD46-E864-649D-F153-237AD72D6C94}"/>
          </ac:spMkLst>
        </pc:spChg>
        <pc:picChg chg="add mod">
          <ac:chgData name="Page, Benjamin WO2 (LEDG-CAL-WO2)" userId="0e7df921-a719-4fbd-a666-8e1b9c0d36a9" providerId="ADAL" clId="{7F3808C6-F5C3-45ED-AFB9-F9599AD96930}" dt="2025-10-06T18:02:05.382" v="202"/>
          <ac:picMkLst>
            <pc:docMk/>
            <pc:sldMk cId="3010285511" sldId="2147473451"/>
            <ac:picMk id="3" creationId="{5F06FB76-53B7-C289-2D10-941020C9FFEF}"/>
          </ac:picMkLst>
        </pc:picChg>
      </pc:sldChg>
      <pc:sldChg chg="modSp mod">
        <pc:chgData name="Page, Benjamin WO2 (LEDG-CAL-WO2)" userId="0e7df921-a719-4fbd-a666-8e1b9c0d36a9" providerId="ADAL" clId="{7F3808C6-F5C3-45ED-AFB9-F9599AD96930}" dt="2025-10-10T09:48:37.089" v="263" actId="20577"/>
        <pc:sldMkLst>
          <pc:docMk/>
          <pc:sldMk cId="2687653185" sldId="2147473453"/>
        </pc:sldMkLst>
        <pc:spChg chg="mod">
          <ac:chgData name="Page, Benjamin WO2 (LEDG-CAL-WO2)" userId="0e7df921-a719-4fbd-a666-8e1b9c0d36a9" providerId="ADAL" clId="{7F3808C6-F5C3-45ED-AFB9-F9599AD96930}" dt="2025-10-10T09:48:37.089" v="263" actId="20577"/>
          <ac:spMkLst>
            <pc:docMk/>
            <pc:sldMk cId="2687653185" sldId="2147473453"/>
            <ac:spMk id="3" creationId="{7971F0BF-C28A-2DC8-A966-0A6DB2463945}"/>
          </ac:spMkLst>
        </pc:spChg>
        <pc:picChg chg="mod">
          <ac:chgData name="Page, Benjamin WO2 (LEDG-CAL-WO2)" userId="0e7df921-a719-4fbd-a666-8e1b9c0d36a9" providerId="ADAL" clId="{7F3808C6-F5C3-45ED-AFB9-F9599AD96930}" dt="2025-10-06T17:48:25.551" v="162" actId="1076"/>
          <ac:picMkLst>
            <pc:docMk/>
            <pc:sldMk cId="2687653185" sldId="2147473453"/>
            <ac:picMk id="5" creationId="{23BE8538-82B5-8484-68C2-919B782F8267}"/>
          </ac:picMkLst>
        </pc:picChg>
      </pc:sldChg>
      <pc:sldChg chg="delSp modSp add del mod setBg delDesignElem">
        <pc:chgData name="Page, Benjamin WO2 (LEDG-CAL-WO2)" userId="0e7df921-a719-4fbd-a666-8e1b9c0d36a9" providerId="ADAL" clId="{7F3808C6-F5C3-45ED-AFB9-F9599AD96930}" dt="2025-10-07T16:39:05.250" v="231" actId="47"/>
        <pc:sldMkLst>
          <pc:docMk/>
          <pc:sldMk cId="1733912782" sldId="2147481419"/>
        </pc:sldMkLst>
      </pc:sldChg>
      <pc:sldChg chg="modSp mod">
        <pc:chgData name="Page, Benjamin WO2 (LEDG-CAL-WO2)" userId="0e7df921-a719-4fbd-a666-8e1b9c0d36a9" providerId="ADAL" clId="{7F3808C6-F5C3-45ED-AFB9-F9599AD96930}" dt="2025-10-10T12:40:48.457" v="332" actId="207"/>
        <pc:sldMkLst>
          <pc:docMk/>
          <pc:sldMk cId="2697300428" sldId="2147481420"/>
        </pc:sldMkLst>
        <pc:spChg chg="mod">
          <ac:chgData name="Page, Benjamin WO2 (LEDG-CAL-WO2)" userId="0e7df921-a719-4fbd-a666-8e1b9c0d36a9" providerId="ADAL" clId="{7F3808C6-F5C3-45ED-AFB9-F9599AD96930}" dt="2025-10-10T12:40:48.457" v="332" actId="207"/>
          <ac:spMkLst>
            <pc:docMk/>
            <pc:sldMk cId="2697300428" sldId="2147481420"/>
            <ac:spMk id="12" creationId="{AEE10CFF-24DF-8326-051A-FEC0D38D8343}"/>
          </ac:spMkLst>
        </pc:spChg>
        <pc:spChg chg="mod">
          <ac:chgData name="Page, Benjamin WO2 (LEDG-CAL-WO2)" userId="0e7df921-a719-4fbd-a666-8e1b9c0d36a9" providerId="ADAL" clId="{7F3808C6-F5C3-45ED-AFB9-F9599AD96930}" dt="2025-10-06T17:42:40.579" v="111" actId="255"/>
          <ac:spMkLst>
            <pc:docMk/>
            <pc:sldMk cId="2697300428" sldId="2147481420"/>
            <ac:spMk id="18" creationId="{C1A4667A-D91C-EE80-B5D8-EC96B16EA960}"/>
          </ac:spMkLst>
        </pc:spChg>
        <pc:picChg chg="mod">
          <ac:chgData name="Page, Benjamin WO2 (LEDG-CAL-WO2)" userId="0e7df921-a719-4fbd-a666-8e1b9c0d36a9" providerId="ADAL" clId="{7F3808C6-F5C3-45ED-AFB9-F9599AD96930}" dt="2025-10-10T10:21:30.087" v="288" actId="1076"/>
          <ac:picMkLst>
            <pc:docMk/>
            <pc:sldMk cId="2697300428" sldId="2147481420"/>
            <ac:picMk id="5" creationId="{23BE8538-82B5-8484-68C2-919B782F8267}"/>
          </ac:picMkLst>
        </pc:picChg>
      </pc:sldChg>
      <pc:sldChg chg="modSp mod">
        <pc:chgData name="Page, Benjamin WO2 (LEDG-CAL-WO2)" userId="0e7df921-a719-4fbd-a666-8e1b9c0d36a9" providerId="ADAL" clId="{7F3808C6-F5C3-45ED-AFB9-F9599AD96930}" dt="2025-10-10T12:41:08.808" v="336" actId="207"/>
        <pc:sldMkLst>
          <pc:docMk/>
          <pc:sldMk cId="1934554083" sldId="2147481421"/>
        </pc:sldMkLst>
        <pc:spChg chg="mod">
          <ac:chgData name="Page, Benjamin WO2 (LEDG-CAL-WO2)" userId="0e7df921-a719-4fbd-a666-8e1b9c0d36a9" providerId="ADAL" clId="{7F3808C6-F5C3-45ED-AFB9-F9599AD96930}" dt="2025-10-06T17:44:26.054" v="128" actId="1076"/>
          <ac:spMkLst>
            <pc:docMk/>
            <pc:sldMk cId="1934554083" sldId="2147481421"/>
            <ac:spMk id="15" creationId="{6FCAFA6A-1D42-D328-6985-0FFC2AC9B066}"/>
          </ac:spMkLst>
        </pc:spChg>
        <pc:spChg chg="mod">
          <ac:chgData name="Page, Benjamin WO2 (LEDG-CAL-WO2)" userId="0e7df921-a719-4fbd-a666-8e1b9c0d36a9" providerId="ADAL" clId="{7F3808C6-F5C3-45ED-AFB9-F9599AD96930}" dt="2025-10-10T12:41:08.808" v="336" actId="207"/>
          <ac:spMkLst>
            <pc:docMk/>
            <pc:sldMk cId="1934554083" sldId="2147481421"/>
            <ac:spMk id="16" creationId="{A391A9C1-39D3-6A33-D9E5-6DF2BD0D993C}"/>
          </ac:spMkLst>
        </pc:spChg>
        <pc:picChg chg="mod">
          <ac:chgData name="Page, Benjamin WO2 (LEDG-CAL-WO2)" userId="0e7df921-a719-4fbd-a666-8e1b9c0d36a9" providerId="ADAL" clId="{7F3808C6-F5C3-45ED-AFB9-F9599AD96930}" dt="2025-10-06T17:44:06.865" v="124" actId="1076"/>
          <ac:picMkLst>
            <pc:docMk/>
            <pc:sldMk cId="1934554083" sldId="2147481421"/>
            <ac:picMk id="12" creationId="{F7222F93-8DFD-8A4C-2F06-C603B562B015}"/>
          </ac:picMkLst>
        </pc:picChg>
      </pc:sldChg>
      <pc:sldChg chg="delSp modSp mod">
        <pc:chgData name="Page, Benjamin WO2 (LEDG-CAL-WO2)" userId="0e7df921-a719-4fbd-a666-8e1b9c0d36a9" providerId="ADAL" clId="{7F3808C6-F5C3-45ED-AFB9-F9599AD96930}" dt="2025-10-10T12:40:55.111" v="333" actId="207"/>
        <pc:sldMkLst>
          <pc:docMk/>
          <pc:sldMk cId="1240853123" sldId="2147481422"/>
        </pc:sldMkLst>
        <pc:spChg chg="mod">
          <ac:chgData name="Page, Benjamin WO2 (LEDG-CAL-WO2)" userId="0e7df921-a719-4fbd-a666-8e1b9c0d36a9" providerId="ADAL" clId="{7F3808C6-F5C3-45ED-AFB9-F9599AD96930}" dt="2025-10-10T12:40:55.111" v="333" actId="207"/>
          <ac:spMkLst>
            <pc:docMk/>
            <pc:sldMk cId="1240853123" sldId="2147481422"/>
            <ac:spMk id="12" creationId="{AEE10CFF-24DF-8326-051A-FEC0D38D8343}"/>
          </ac:spMkLst>
        </pc:spChg>
        <pc:spChg chg="mod">
          <ac:chgData name="Page, Benjamin WO2 (LEDG-CAL-WO2)" userId="0e7df921-a719-4fbd-a666-8e1b9c0d36a9" providerId="ADAL" clId="{7F3808C6-F5C3-45ED-AFB9-F9599AD96930}" dt="2025-10-06T17:43:19.712" v="117" actId="255"/>
          <ac:spMkLst>
            <pc:docMk/>
            <pc:sldMk cId="1240853123" sldId="2147481422"/>
            <ac:spMk id="19" creationId="{13CBE78A-B9B5-4DA4-9D71-11C4CAAEF25E}"/>
          </ac:spMkLst>
        </pc:spChg>
        <pc:picChg chg="mod">
          <ac:chgData name="Page, Benjamin WO2 (LEDG-CAL-WO2)" userId="0e7df921-a719-4fbd-a666-8e1b9c0d36a9" providerId="ADAL" clId="{7F3808C6-F5C3-45ED-AFB9-F9599AD96930}" dt="2025-10-06T17:43:04.330" v="116" actId="14100"/>
          <ac:picMkLst>
            <pc:docMk/>
            <pc:sldMk cId="1240853123" sldId="2147481422"/>
            <ac:picMk id="5" creationId="{23BE8538-82B5-8484-68C2-919B782F8267}"/>
          </ac:picMkLst>
        </pc:picChg>
      </pc:sldChg>
      <pc:sldChg chg="modSp mod">
        <pc:chgData name="Page, Benjamin WO2 (LEDG-CAL-WO2)" userId="0e7df921-a719-4fbd-a666-8e1b9c0d36a9" providerId="ADAL" clId="{7F3808C6-F5C3-45ED-AFB9-F9599AD96930}" dt="2025-10-10T12:40:41.358" v="331" actId="207"/>
        <pc:sldMkLst>
          <pc:docMk/>
          <pc:sldMk cId="102145490" sldId="2147481423"/>
        </pc:sldMkLst>
        <pc:spChg chg="mod">
          <ac:chgData name="Page, Benjamin WO2 (LEDG-CAL-WO2)" userId="0e7df921-a719-4fbd-a666-8e1b9c0d36a9" providerId="ADAL" clId="{7F3808C6-F5C3-45ED-AFB9-F9599AD96930}" dt="2025-10-10T12:40:41.358" v="331" actId="207"/>
          <ac:spMkLst>
            <pc:docMk/>
            <pc:sldMk cId="102145490" sldId="2147481423"/>
            <ac:spMk id="22" creationId="{30B71260-148D-DA8A-DE43-0FBF18075055}"/>
          </ac:spMkLst>
        </pc:spChg>
      </pc:sldChg>
      <pc:sldChg chg="modSp mod">
        <pc:chgData name="Page, Benjamin WO2 (LEDG-CAL-WO2)" userId="0e7df921-a719-4fbd-a666-8e1b9c0d36a9" providerId="ADAL" clId="{7F3808C6-F5C3-45ED-AFB9-F9599AD96930}" dt="2025-10-10T12:40:21.620" v="328" actId="207"/>
        <pc:sldMkLst>
          <pc:docMk/>
          <pc:sldMk cId="873914887" sldId="2147481424"/>
        </pc:sldMkLst>
        <pc:spChg chg="mod">
          <ac:chgData name="Page, Benjamin WO2 (LEDG-CAL-WO2)" userId="0e7df921-a719-4fbd-a666-8e1b9c0d36a9" providerId="ADAL" clId="{7F3808C6-F5C3-45ED-AFB9-F9599AD96930}" dt="2025-10-10T12:40:21.620" v="328" actId="207"/>
          <ac:spMkLst>
            <pc:docMk/>
            <pc:sldMk cId="873914887" sldId="2147481424"/>
            <ac:spMk id="22" creationId="{30B71260-148D-DA8A-DE43-0FBF18075055}"/>
          </ac:spMkLst>
        </pc:spChg>
      </pc:sldChg>
      <pc:sldChg chg="modSp mod">
        <pc:chgData name="Page, Benjamin WO2 (LEDG-CAL-WO2)" userId="0e7df921-a719-4fbd-a666-8e1b9c0d36a9" providerId="ADAL" clId="{7F3808C6-F5C3-45ED-AFB9-F9599AD96930}" dt="2025-10-10T12:40:26.420" v="329" actId="207"/>
        <pc:sldMkLst>
          <pc:docMk/>
          <pc:sldMk cId="686657235" sldId="2147481425"/>
        </pc:sldMkLst>
        <pc:spChg chg="mod">
          <ac:chgData name="Page, Benjamin WO2 (LEDG-CAL-WO2)" userId="0e7df921-a719-4fbd-a666-8e1b9c0d36a9" providerId="ADAL" clId="{7F3808C6-F5C3-45ED-AFB9-F9599AD96930}" dt="2025-10-10T12:40:26.420" v="329" actId="207"/>
          <ac:spMkLst>
            <pc:docMk/>
            <pc:sldMk cId="686657235" sldId="2147481425"/>
            <ac:spMk id="22" creationId="{30B71260-148D-DA8A-DE43-0FBF18075055}"/>
          </ac:spMkLst>
        </pc:spChg>
      </pc:sldChg>
      <pc:sldChg chg="modSp mod">
        <pc:chgData name="Page, Benjamin WO2 (LEDG-CAL-WO2)" userId="0e7df921-a719-4fbd-a666-8e1b9c0d36a9" providerId="ADAL" clId="{7F3808C6-F5C3-45ED-AFB9-F9599AD96930}" dt="2025-10-10T12:40:31.644" v="330" actId="207"/>
        <pc:sldMkLst>
          <pc:docMk/>
          <pc:sldMk cId="2298775583" sldId="2147481426"/>
        </pc:sldMkLst>
        <pc:spChg chg="mod">
          <ac:chgData name="Page, Benjamin WO2 (LEDG-CAL-WO2)" userId="0e7df921-a719-4fbd-a666-8e1b9c0d36a9" providerId="ADAL" clId="{7F3808C6-F5C3-45ED-AFB9-F9599AD96930}" dt="2025-10-10T12:40:31.644" v="330" actId="207"/>
          <ac:spMkLst>
            <pc:docMk/>
            <pc:sldMk cId="2298775583" sldId="2147481426"/>
            <ac:spMk id="22" creationId="{30B71260-148D-DA8A-DE43-0FBF18075055}"/>
          </ac:spMkLst>
        </pc:spChg>
      </pc:sldChg>
      <pc:sldChg chg="addSp delSp modSp add mod">
        <pc:chgData name="Page, Benjamin WO2 (LEDG-CAL-WO2)" userId="0e7df921-a719-4fbd-a666-8e1b9c0d36a9" providerId="ADAL" clId="{7F3808C6-F5C3-45ED-AFB9-F9599AD96930}" dt="2025-10-10T12:53:41.478" v="377" actId="20577"/>
        <pc:sldMkLst>
          <pc:docMk/>
          <pc:sldMk cId="3705493453" sldId="2147481427"/>
        </pc:sldMkLst>
        <pc:spChg chg="mod">
          <ac:chgData name="Page, Benjamin WO2 (LEDG-CAL-WO2)" userId="0e7df921-a719-4fbd-a666-8e1b9c0d36a9" providerId="ADAL" clId="{7F3808C6-F5C3-45ED-AFB9-F9599AD96930}" dt="2025-10-06T17:47:49.072" v="158" actId="1076"/>
          <ac:spMkLst>
            <pc:docMk/>
            <pc:sldMk cId="3705493453" sldId="2147481427"/>
            <ac:spMk id="15" creationId="{8913A59F-7C8C-5C90-ABD6-5F14F5570C4A}"/>
          </ac:spMkLst>
        </pc:spChg>
        <pc:spChg chg="mod">
          <ac:chgData name="Page, Benjamin WO2 (LEDG-CAL-WO2)" userId="0e7df921-a719-4fbd-a666-8e1b9c0d36a9" providerId="ADAL" clId="{7F3808C6-F5C3-45ED-AFB9-F9599AD96930}" dt="2025-10-10T12:53:41.478" v="377" actId="20577"/>
          <ac:spMkLst>
            <pc:docMk/>
            <pc:sldMk cId="3705493453" sldId="2147481427"/>
            <ac:spMk id="16" creationId="{1F8ABF43-EBD0-9A97-A64B-7C52C90E06F9}"/>
          </ac:spMkLst>
        </pc:spChg>
        <pc:spChg chg="mod">
          <ac:chgData name="Page, Benjamin WO2 (LEDG-CAL-WO2)" userId="0e7df921-a719-4fbd-a666-8e1b9c0d36a9" providerId="ADAL" clId="{7F3808C6-F5C3-45ED-AFB9-F9599AD96930}" dt="2025-10-06T17:47:51.893" v="159" actId="1076"/>
          <ac:spMkLst>
            <pc:docMk/>
            <pc:sldMk cId="3705493453" sldId="2147481427"/>
            <ac:spMk id="18" creationId="{C12123B0-C0EC-943B-5B3A-6EC05997133C}"/>
          </ac:spMkLst>
        </pc:spChg>
        <pc:spChg chg="mod">
          <ac:chgData name="Page, Benjamin WO2 (LEDG-CAL-WO2)" userId="0e7df921-a719-4fbd-a666-8e1b9c0d36a9" providerId="ADAL" clId="{7F3808C6-F5C3-45ED-AFB9-F9599AD96930}" dt="2025-10-06T17:47:56.994" v="160" actId="1076"/>
          <ac:spMkLst>
            <pc:docMk/>
            <pc:sldMk cId="3705493453" sldId="2147481427"/>
            <ac:spMk id="19" creationId="{95ECF287-42BF-1E75-901D-5D4371B7E1AE}"/>
          </ac:spMkLst>
        </pc:spChg>
        <pc:spChg chg="mod">
          <ac:chgData name="Page, Benjamin WO2 (LEDG-CAL-WO2)" userId="0e7df921-a719-4fbd-a666-8e1b9c0d36a9" providerId="ADAL" clId="{7F3808C6-F5C3-45ED-AFB9-F9599AD96930}" dt="2025-10-06T17:48:04.285" v="161" actId="1076"/>
          <ac:spMkLst>
            <pc:docMk/>
            <pc:sldMk cId="3705493453" sldId="2147481427"/>
            <ac:spMk id="20" creationId="{8B5B7951-8C6A-61E8-D823-7C9F2F9CAB02}"/>
          </ac:spMkLst>
        </pc:spChg>
        <pc:picChg chg="add mod">
          <ac:chgData name="Page, Benjamin WO2 (LEDG-CAL-WO2)" userId="0e7df921-a719-4fbd-a666-8e1b9c0d36a9" providerId="ADAL" clId="{7F3808C6-F5C3-45ED-AFB9-F9599AD96930}" dt="2025-10-06T18:02:02.805" v="201"/>
          <ac:picMkLst>
            <pc:docMk/>
            <pc:sldMk cId="3705493453" sldId="2147481427"/>
            <ac:picMk id="3" creationId="{A39C7278-3046-F62C-38D7-E626A7A42BAC}"/>
          </ac:picMkLst>
        </pc:picChg>
      </pc:sldChg>
      <pc:sldChg chg="addSp delSp modSp add mod">
        <pc:chgData name="Page, Benjamin WO2 (LEDG-CAL-WO2)" userId="0e7df921-a719-4fbd-a666-8e1b9c0d36a9" providerId="ADAL" clId="{7F3808C6-F5C3-45ED-AFB9-F9599AD96930}" dt="2025-10-10T12:53:55.285" v="391" actId="20577"/>
        <pc:sldMkLst>
          <pc:docMk/>
          <pc:sldMk cId="401196422" sldId="2147481428"/>
        </pc:sldMkLst>
        <pc:spChg chg="add mod">
          <ac:chgData name="Page, Benjamin WO2 (LEDG-CAL-WO2)" userId="0e7df921-a719-4fbd-a666-8e1b9c0d36a9" providerId="ADAL" clId="{7F3808C6-F5C3-45ED-AFB9-F9599AD96930}" dt="2025-10-10T12:53:06.894" v="367" actId="1076"/>
          <ac:spMkLst>
            <pc:docMk/>
            <pc:sldMk cId="401196422" sldId="2147481428"/>
            <ac:spMk id="4" creationId="{0295151F-4144-EA4D-B205-EB1D01B38057}"/>
          </ac:spMkLst>
        </pc:spChg>
        <pc:spChg chg="add mod">
          <ac:chgData name="Page, Benjamin WO2 (LEDG-CAL-WO2)" userId="0e7df921-a719-4fbd-a666-8e1b9c0d36a9" providerId="ADAL" clId="{7F3808C6-F5C3-45ED-AFB9-F9599AD96930}" dt="2025-10-10T12:53:14.457" v="368" actId="1076"/>
          <ac:spMkLst>
            <pc:docMk/>
            <pc:sldMk cId="401196422" sldId="2147481428"/>
            <ac:spMk id="5" creationId="{864EA6A2-2BA6-E7A5-E896-C9C368A3E7AA}"/>
          </ac:spMkLst>
        </pc:spChg>
        <pc:spChg chg="add mod">
          <ac:chgData name="Page, Benjamin WO2 (LEDG-CAL-WO2)" userId="0e7df921-a719-4fbd-a666-8e1b9c0d36a9" providerId="ADAL" clId="{7F3808C6-F5C3-45ED-AFB9-F9599AD96930}" dt="2025-10-10T12:53:55.285" v="391" actId="20577"/>
          <ac:spMkLst>
            <pc:docMk/>
            <pc:sldMk cId="401196422" sldId="2147481428"/>
            <ac:spMk id="6" creationId="{ED75102D-D7F4-16E7-40D5-E970AA4D01D5}"/>
          </ac:spMkLst>
        </pc:spChg>
      </pc:sldChg>
      <pc:sldChg chg="add">
        <pc:chgData name="Page, Benjamin WO2 (LEDG-CAL-WO2)" userId="0e7df921-a719-4fbd-a666-8e1b9c0d36a9" providerId="ADAL" clId="{7F3808C6-F5C3-45ED-AFB9-F9599AD96930}" dt="2025-10-10T12:51:55.286" v="355" actId="2890"/>
        <pc:sldMkLst>
          <pc:docMk/>
          <pc:sldMk cId="3068858612" sldId="214748142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705887-22A0-4029-8E26-4537B9A6F36A}" type="datetimeFigureOut">
              <a:rPr lang="en-GB" smtClean="0"/>
              <a:t>22/10/2025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307ED7-EC07-44AE-946C-0AEC2198F8D4}" type="slidenum">
              <a:rPr lang="en-GB" smtClean="0"/>
              <a:t>‹#›</a:t>
            </a:fld>
            <a:endParaRPr lang="en-GB"/>
          </a:p>
        </p:txBody>
      </p:sp>
    </p:spTree>
    <p:extLst>
      <p:ext uri="{BB962C8B-B14F-4D97-AF65-F5344CB8AC3E}">
        <p14:creationId xmlns:p14="http://schemas.microsoft.com/office/powerpoint/2010/main" val="27375374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30FA4-FA2F-D8C1-608E-9136F305CE0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4B0FE05-FC0A-E30A-FA8A-C115442D94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DF1F999-08E5-5DA1-318B-B4FEA1726678}"/>
              </a:ext>
            </a:extLst>
          </p:cNvPr>
          <p:cNvSpPr>
            <a:spLocks noGrp="1"/>
          </p:cNvSpPr>
          <p:nvPr>
            <p:ph type="dt" sz="half" idx="10"/>
          </p:nvPr>
        </p:nvSpPr>
        <p:spPr/>
        <p:txBody>
          <a:bodyPr/>
          <a:lstStyle/>
          <a:p>
            <a:fld id="{4AAFFF57-4BD1-44EA-8647-D0172158308C}" type="datetimeFigureOut">
              <a:rPr lang="en-GB" smtClean="0"/>
              <a:t>22/10/2025</a:t>
            </a:fld>
            <a:endParaRPr lang="en-GB"/>
          </a:p>
        </p:txBody>
      </p:sp>
      <p:sp>
        <p:nvSpPr>
          <p:cNvPr id="5" name="Footer Placeholder 4">
            <a:extLst>
              <a:ext uri="{FF2B5EF4-FFF2-40B4-BE49-F238E27FC236}">
                <a16:creationId xmlns:a16="http://schemas.microsoft.com/office/drawing/2014/main" id="{AF21C666-6373-C272-A34C-85C6D2173E4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DF90325-6F16-C3DD-9D23-3456B39F40A2}"/>
              </a:ext>
            </a:extLst>
          </p:cNvPr>
          <p:cNvSpPr>
            <a:spLocks noGrp="1"/>
          </p:cNvSpPr>
          <p:nvPr>
            <p:ph type="sldNum" sz="quarter" idx="12"/>
          </p:nvPr>
        </p:nvSpPr>
        <p:spPr/>
        <p:txBody>
          <a:bodyPr/>
          <a:lstStyle/>
          <a:p>
            <a:fld id="{BF7DD2B3-F261-49A3-9DDB-482810E23CF4}" type="slidenum">
              <a:rPr lang="en-GB" smtClean="0"/>
              <a:t>‹#›</a:t>
            </a:fld>
            <a:endParaRPr lang="en-GB"/>
          </a:p>
        </p:txBody>
      </p:sp>
    </p:spTree>
    <p:extLst>
      <p:ext uri="{BB962C8B-B14F-4D97-AF65-F5344CB8AC3E}">
        <p14:creationId xmlns:p14="http://schemas.microsoft.com/office/powerpoint/2010/main" val="16224193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8F4A4-0BED-6026-8717-DAC1E048992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4091F7B-BA95-67E1-431A-758163B544A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80E292D-7C3B-D419-3E2B-FCF66EFC0183}"/>
              </a:ext>
            </a:extLst>
          </p:cNvPr>
          <p:cNvSpPr>
            <a:spLocks noGrp="1"/>
          </p:cNvSpPr>
          <p:nvPr>
            <p:ph type="dt" sz="half" idx="10"/>
          </p:nvPr>
        </p:nvSpPr>
        <p:spPr/>
        <p:txBody>
          <a:bodyPr/>
          <a:lstStyle/>
          <a:p>
            <a:fld id="{4AAFFF57-4BD1-44EA-8647-D0172158308C}" type="datetimeFigureOut">
              <a:rPr lang="en-GB" smtClean="0"/>
              <a:t>22/10/2025</a:t>
            </a:fld>
            <a:endParaRPr lang="en-GB"/>
          </a:p>
        </p:txBody>
      </p:sp>
      <p:sp>
        <p:nvSpPr>
          <p:cNvPr id="5" name="Footer Placeholder 4">
            <a:extLst>
              <a:ext uri="{FF2B5EF4-FFF2-40B4-BE49-F238E27FC236}">
                <a16:creationId xmlns:a16="http://schemas.microsoft.com/office/drawing/2014/main" id="{F1B91FB6-C8A6-2212-451E-A002D141655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E6B4B39-CF79-D0C8-B9D8-CC695A15E0EE}"/>
              </a:ext>
            </a:extLst>
          </p:cNvPr>
          <p:cNvSpPr>
            <a:spLocks noGrp="1"/>
          </p:cNvSpPr>
          <p:nvPr>
            <p:ph type="sldNum" sz="quarter" idx="12"/>
          </p:nvPr>
        </p:nvSpPr>
        <p:spPr/>
        <p:txBody>
          <a:bodyPr/>
          <a:lstStyle/>
          <a:p>
            <a:fld id="{BF7DD2B3-F261-49A3-9DDB-482810E23CF4}" type="slidenum">
              <a:rPr lang="en-GB" smtClean="0"/>
              <a:t>‹#›</a:t>
            </a:fld>
            <a:endParaRPr lang="en-GB"/>
          </a:p>
        </p:txBody>
      </p:sp>
    </p:spTree>
    <p:extLst>
      <p:ext uri="{BB962C8B-B14F-4D97-AF65-F5344CB8AC3E}">
        <p14:creationId xmlns:p14="http://schemas.microsoft.com/office/powerpoint/2010/main" val="2317832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D7EC949-EE5A-B6E0-BE26-D23C9D1364C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BB7C7D4-E38D-24CB-B5B7-825C7AA68C2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8D191EB-31E9-DF18-BAF0-04EF86FAAF83}"/>
              </a:ext>
            </a:extLst>
          </p:cNvPr>
          <p:cNvSpPr>
            <a:spLocks noGrp="1"/>
          </p:cNvSpPr>
          <p:nvPr>
            <p:ph type="dt" sz="half" idx="10"/>
          </p:nvPr>
        </p:nvSpPr>
        <p:spPr/>
        <p:txBody>
          <a:bodyPr/>
          <a:lstStyle/>
          <a:p>
            <a:fld id="{4AAFFF57-4BD1-44EA-8647-D0172158308C}" type="datetimeFigureOut">
              <a:rPr lang="en-GB" smtClean="0"/>
              <a:t>22/10/2025</a:t>
            </a:fld>
            <a:endParaRPr lang="en-GB"/>
          </a:p>
        </p:txBody>
      </p:sp>
      <p:sp>
        <p:nvSpPr>
          <p:cNvPr id="5" name="Footer Placeholder 4">
            <a:extLst>
              <a:ext uri="{FF2B5EF4-FFF2-40B4-BE49-F238E27FC236}">
                <a16:creationId xmlns:a16="http://schemas.microsoft.com/office/drawing/2014/main" id="{01D8A99B-9271-F5D6-4658-3140B75A09B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53DE899-68D9-BBF7-BF0B-83A8EE5AE00A}"/>
              </a:ext>
            </a:extLst>
          </p:cNvPr>
          <p:cNvSpPr>
            <a:spLocks noGrp="1"/>
          </p:cNvSpPr>
          <p:nvPr>
            <p:ph type="sldNum" sz="quarter" idx="12"/>
          </p:nvPr>
        </p:nvSpPr>
        <p:spPr/>
        <p:txBody>
          <a:bodyPr/>
          <a:lstStyle/>
          <a:p>
            <a:fld id="{BF7DD2B3-F261-49A3-9DDB-482810E23CF4}" type="slidenum">
              <a:rPr lang="en-GB" smtClean="0"/>
              <a:t>‹#›</a:t>
            </a:fld>
            <a:endParaRPr lang="en-GB"/>
          </a:p>
        </p:txBody>
      </p:sp>
    </p:spTree>
    <p:extLst>
      <p:ext uri="{BB962C8B-B14F-4D97-AF65-F5344CB8AC3E}">
        <p14:creationId xmlns:p14="http://schemas.microsoft.com/office/powerpoint/2010/main" val="41130823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3749A-AEF6-A9B7-3F46-90F4F9A657E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C81ADCA-26F1-6CDA-9F23-2FA85CBBEA5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1A66156-C6AD-955A-1F94-1E4D19ADFC9C}"/>
              </a:ext>
            </a:extLst>
          </p:cNvPr>
          <p:cNvSpPr>
            <a:spLocks noGrp="1"/>
          </p:cNvSpPr>
          <p:nvPr>
            <p:ph type="dt" sz="half" idx="10"/>
          </p:nvPr>
        </p:nvSpPr>
        <p:spPr/>
        <p:txBody>
          <a:bodyPr/>
          <a:lstStyle/>
          <a:p>
            <a:fld id="{4AAFFF57-4BD1-44EA-8647-D0172158308C}" type="datetimeFigureOut">
              <a:rPr lang="en-GB" smtClean="0"/>
              <a:t>22/10/2025</a:t>
            </a:fld>
            <a:endParaRPr lang="en-GB"/>
          </a:p>
        </p:txBody>
      </p:sp>
      <p:sp>
        <p:nvSpPr>
          <p:cNvPr id="5" name="Footer Placeholder 4">
            <a:extLst>
              <a:ext uri="{FF2B5EF4-FFF2-40B4-BE49-F238E27FC236}">
                <a16:creationId xmlns:a16="http://schemas.microsoft.com/office/drawing/2014/main" id="{5F76CEBC-5F88-444F-3E96-137A7DC9858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0431716-852C-E2D1-9FFC-860CC160BE7F}"/>
              </a:ext>
            </a:extLst>
          </p:cNvPr>
          <p:cNvSpPr>
            <a:spLocks noGrp="1"/>
          </p:cNvSpPr>
          <p:nvPr>
            <p:ph type="sldNum" sz="quarter" idx="12"/>
          </p:nvPr>
        </p:nvSpPr>
        <p:spPr/>
        <p:txBody>
          <a:bodyPr/>
          <a:lstStyle/>
          <a:p>
            <a:fld id="{BF7DD2B3-F261-49A3-9DDB-482810E23CF4}" type="slidenum">
              <a:rPr lang="en-GB" smtClean="0"/>
              <a:t>‹#›</a:t>
            </a:fld>
            <a:endParaRPr lang="en-GB"/>
          </a:p>
        </p:txBody>
      </p:sp>
    </p:spTree>
    <p:extLst>
      <p:ext uri="{BB962C8B-B14F-4D97-AF65-F5344CB8AC3E}">
        <p14:creationId xmlns:p14="http://schemas.microsoft.com/office/powerpoint/2010/main" val="4293525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8AFC0-28F6-37A6-5F69-35226C39DBE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561165F-1F92-CED6-DF27-56970519914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5AF0BE9-279F-7CBD-1C2C-BA9B5503FE4B}"/>
              </a:ext>
            </a:extLst>
          </p:cNvPr>
          <p:cNvSpPr>
            <a:spLocks noGrp="1"/>
          </p:cNvSpPr>
          <p:nvPr>
            <p:ph type="dt" sz="half" idx="10"/>
          </p:nvPr>
        </p:nvSpPr>
        <p:spPr/>
        <p:txBody>
          <a:bodyPr/>
          <a:lstStyle/>
          <a:p>
            <a:fld id="{4AAFFF57-4BD1-44EA-8647-D0172158308C}" type="datetimeFigureOut">
              <a:rPr lang="en-GB" smtClean="0"/>
              <a:t>22/10/2025</a:t>
            </a:fld>
            <a:endParaRPr lang="en-GB"/>
          </a:p>
        </p:txBody>
      </p:sp>
      <p:sp>
        <p:nvSpPr>
          <p:cNvPr id="5" name="Footer Placeholder 4">
            <a:extLst>
              <a:ext uri="{FF2B5EF4-FFF2-40B4-BE49-F238E27FC236}">
                <a16:creationId xmlns:a16="http://schemas.microsoft.com/office/drawing/2014/main" id="{0FD780FD-CC27-A4AE-ED26-67025C1D41C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BC62D51-41B3-A08F-010F-C618055824A0}"/>
              </a:ext>
            </a:extLst>
          </p:cNvPr>
          <p:cNvSpPr>
            <a:spLocks noGrp="1"/>
          </p:cNvSpPr>
          <p:nvPr>
            <p:ph type="sldNum" sz="quarter" idx="12"/>
          </p:nvPr>
        </p:nvSpPr>
        <p:spPr/>
        <p:txBody>
          <a:bodyPr/>
          <a:lstStyle/>
          <a:p>
            <a:fld id="{BF7DD2B3-F261-49A3-9DDB-482810E23CF4}" type="slidenum">
              <a:rPr lang="en-GB" smtClean="0"/>
              <a:t>‹#›</a:t>
            </a:fld>
            <a:endParaRPr lang="en-GB"/>
          </a:p>
        </p:txBody>
      </p:sp>
    </p:spTree>
    <p:extLst>
      <p:ext uri="{BB962C8B-B14F-4D97-AF65-F5344CB8AC3E}">
        <p14:creationId xmlns:p14="http://schemas.microsoft.com/office/powerpoint/2010/main" val="462481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43F34-9EEB-AC00-D35D-50A30449C87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67CAF36-CE3E-8CC7-9F44-52A9F9C5D65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157195F-F3E2-5667-6D7B-1E021BFF35D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4373C5D-7BA8-111C-89AF-8E919E4B415D}"/>
              </a:ext>
            </a:extLst>
          </p:cNvPr>
          <p:cNvSpPr>
            <a:spLocks noGrp="1"/>
          </p:cNvSpPr>
          <p:nvPr>
            <p:ph type="dt" sz="half" idx="10"/>
          </p:nvPr>
        </p:nvSpPr>
        <p:spPr/>
        <p:txBody>
          <a:bodyPr/>
          <a:lstStyle/>
          <a:p>
            <a:fld id="{4AAFFF57-4BD1-44EA-8647-D0172158308C}" type="datetimeFigureOut">
              <a:rPr lang="en-GB" smtClean="0"/>
              <a:t>22/10/2025</a:t>
            </a:fld>
            <a:endParaRPr lang="en-GB"/>
          </a:p>
        </p:txBody>
      </p:sp>
      <p:sp>
        <p:nvSpPr>
          <p:cNvPr id="6" name="Footer Placeholder 5">
            <a:extLst>
              <a:ext uri="{FF2B5EF4-FFF2-40B4-BE49-F238E27FC236}">
                <a16:creationId xmlns:a16="http://schemas.microsoft.com/office/drawing/2014/main" id="{4AC7776D-0821-76E3-4588-4FD9ABE0F87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3B31944-983C-C6EC-764A-0F624ECCB3AF}"/>
              </a:ext>
            </a:extLst>
          </p:cNvPr>
          <p:cNvSpPr>
            <a:spLocks noGrp="1"/>
          </p:cNvSpPr>
          <p:nvPr>
            <p:ph type="sldNum" sz="quarter" idx="12"/>
          </p:nvPr>
        </p:nvSpPr>
        <p:spPr/>
        <p:txBody>
          <a:bodyPr/>
          <a:lstStyle/>
          <a:p>
            <a:fld id="{BF7DD2B3-F261-49A3-9DDB-482810E23CF4}" type="slidenum">
              <a:rPr lang="en-GB" smtClean="0"/>
              <a:t>‹#›</a:t>
            </a:fld>
            <a:endParaRPr lang="en-GB"/>
          </a:p>
        </p:txBody>
      </p:sp>
    </p:spTree>
    <p:extLst>
      <p:ext uri="{BB962C8B-B14F-4D97-AF65-F5344CB8AC3E}">
        <p14:creationId xmlns:p14="http://schemas.microsoft.com/office/powerpoint/2010/main" val="895413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C0F2F-E337-928F-4CBE-BB2FA65504C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6C02464-3118-4F91-BB1C-65FD2AC4B3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BF5AE76-44F5-1099-250C-959F437CE48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1A41218-725B-5DB0-6B85-04B7C26EB77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FCCD899-B13B-AD45-EB59-8F0BFF4ED60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D0E4038-B739-2A30-A1F8-A38AB480A5D3}"/>
              </a:ext>
            </a:extLst>
          </p:cNvPr>
          <p:cNvSpPr>
            <a:spLocks noGrp="1"/>
          </p:cNvSpPr>
          <p:nvPr>
            <p:ph type="dt" sz="half" idx="10"/>
          </p:nvPr>
        </p:nvSpPr>
        <p:spPr/>
        <p:txBody>
          <a:bodyPr/>
          <a:lstStyle/>
          <a:p>
            <a:fld id="{4AAFFF57-4BD1-44EA-8647-D0172158308C}" type="datetimeFigureOut">
              <a:rPr lang="en-GB" smtClean="0"/>
              <a:t>22/10/2025</a:t>
            </a:fld>
            <a:endParaRPr lang="en-GB"/>
          </a:p>
        </p:txBody>
      </p:sp>
      <p:sp>
        <p:nvSpPr>
          <p:cNvPr id="8" name="Footer Placeholder 7">
            <a:extLst>
              <a:ext uri="{FF2B5EF4-FFF2-40B4-BE49-F238E27FC236}">
                <a16:creationId xmlns:a16="http://schemas.microsoft.com/office/drawing/2014/main" id="{94C62EFF-10BF-74E8-3A6B-9D3F1C66397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141C34F-17B9-938E-E337-42BAE467AF99}"/>
              </a:ext>
            </a:extLst>
          </p:cNvPr>
          <p:cNvSpPr>
            <a:spLocks noGrp="1"/>
          </p:cNvSpPr>
          <p:nvPr>
            <p:ph type="sldNum" sz="quarter" idx="12"/>
          </p:nvPr>
        </p:nvSpPr>
        <p:spPr/>
        <p:txBody>
          <a:bodyPr/>
          <a:lstStyle/>
          <a:p>
            <a:fld id="{BF7DD2B3-F261-49A3-9DDB-482810E23CF4}" type="slidenum">
              <a:rPr lang="en-GB" smtClean="0"/>
              <a:t>‹#›</a:t>
            </a:fld>
            <a:endParaRPr lang="en-GB"/>
          </a:p>
        </p:txBody>
      </p:sp>
    </p:spTree>
    <p:extLst>
      <p:ext uri="{BB962C8B-B14F-4D97-AF65-F5344CB8AC3E}">
        <p14:creationId xmlns:p14="http://schemas.microsoft.com/office/powerpoint/2010/main" val="2308906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41254-3166-6DC4-B30F-6D58891B8FF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BA79702-7B03-B017-14EE-913C74AB7ACE}"/>
              </a:ext>
            </a:extLst>
          </p:cNvPr>
          <p:cNvSpPr>
            <a:spLocks noGrp="1"/>
          </p:cNvSpPr>
          <p:nvPr>
            <p:ph type="dt" sz="half" idx="10"/>
          </p:nvPr>
        </p:nvSpPr>
        <p:spPr/>
        <p:txBody>
          <a:bodyPr/>
          <a:lstStyle/>
          <a:p>
            <a:fld id="{4AAFFF57-4BD1-44EA-8647-D0172158308C}" type="datetimeFigureOut">
              <a:rPr lang="en-GB" smtClean="0"/>
              <a:t>22/10/2025</a:t>
            </a:fld>
            <a:endParaRPr lang="en-GB"/>
          </a:p>
        </p:txBody>
      </p:sp>
      <p:sp>
        <p:nvSpPr>
          <p:cNvPr id="4" name="Footer Placeholder 3">
            <a:extLst>
              <a:ext uri="{FF2B5EF4-FFF2-40B4-BE49-F238E27FC236}">
                <a16:creationId xmlns:a16="http://schemas.microsoft.com/office/drawing/2014/main" id="{ABD3728E-D2BF-81CF-7644-D7976D9FECF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A0C4BD7-7B7F-E67C-65B9-51A9E3911373}"/>
              </a:ext>
            </a:extLst>
          </p:cNvPr>
          <p:cNvSpPr>
            <a:spLocks noGrp="1"/>
          </p:cNvSpPr>
          <p:nvPr>
            <p:ph type="sldNum" sz="quarter" idx="12"/>
          </p:nvPr>
        </p:nvSpPr>
        <p:spPr/>
        <p:txBody>
          <a:bodyPr/>
          <a:lstStyle/>
          <a:p>
            <a:fld id="{BF7DD2B3-F261-49A3-9DDB-482810E23CF4}" type="slidenum">
              <a:rPr lang="en-GB" smtClean="0"/>
              <a:t>‹#›</a:t>
            </a:fld>
            <a:endParaRPr lang="en-GB"/>
          </a:p>
        </p:txBody>
      </p:sp>
    </p:spTree>
    <p:extLst>
      <p:ext uri="{BB962C8B-B14F-4D97-AF65-F5344CB8AC3E}">
        <p14:creationId xmlns:p14="http://schemas.microsoft.com/office/powerpoint/2010/main" val="15588092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8C30679-B2D6-CF52-60EE-688D4EB1CCA7}"/>
              </a:ext>
            </a:extLst>
          </p:cNvPr>
          <p:cNvSpPr>
            <a:spLocks noGrp="1"/>
          </p:cNvSpPr>
          <p:nvPr>
            <p:ph type="dt" sz="half" idx="10"/>
          </p:nvPr>
        </p:nvSpPr>
        <p:spPr/>
        <p:txBody>
          <a:bodyPr/>
          <a:lstStyle/>
          <a:p>
            <a:fld id="{4AAFFF57-4BD1-44EA-8647-D0172158308C}" type="datetimeFigureOut">
              <a:rPr lang="en-GB" smtClean="0"/>
              <a:t>22/10/2025</a:t>
            </a:fld>
            <a:endParaRPr lang="en-GB"/>
          </a:p>
        </p:txBody>
      </p:sp>
      <p:sp>
        <p:nvSpPr>
          <p:cNvPr id="3" name="Footer Placeholder 2">
            <a:extLst>
              <a:ext uri="{FF2B5EF4-FFF2-40B4-BE49-F238E27FC236}">
                <a16:creationId xmlns:a16="http://schemas.microsoft.com/office/drawing/2014/main" id="{083DEBEE-63E5-959D-4531-1F5FB313400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9AD1B4C-0A7A-09E0-C6E0-A6490B38C253}"/>
              </a:ext>
            </a:extLst>
          </p:cNvPr>
          <p:cNvSpPr>
            <a:spLocks noGrp="1"/>
          </p:cNvSpPr>
          <p:nvPr>
            <p:ph type="sldNum" sz="quarter" idx="12"/>
          </p:nvPr>
        </p:nvSpPr>
        <p:spPr/>
        <p:txBody>
          <a:bodyPr/>
          <a:lstStyle/>
          <a:p>
            <a:fld id="{BF7DD2B3-F261-49A3-9DDB-482810E23CF4}" type="slidenum">
              <a:rPr lang="en-GB" smtClean="0"/>
              <a:t>‹#›</a:t>
            </a:fld>
            <a:endParaRPr lang="en-GB"/>
          </a:p>
        </p:txBody>
      </p:sp>
    </p:spTree>
    <p:extLst>
      <p:ext uri="{BB962C8B-B14F-4D97-AF65-F5344CB8AC3E}">
        <p14:creationId xmlns:p14="http://schemas.microsoft.com/office/powerpoint/2010/main" val="39728017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59F82-5F26-E034-8AA2-7D2CDD96DD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55DDF51-3B6D-16E5-A6CF-B99C214B505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8DE450F-2B0B-F406-AB06-611B66AF00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C6BA46-8ECA-27AC-FCB2-9BBDE5B88CED}"/>
              </a:ext>
            </a:extLst>
          </p:cNvPr>
          <p:cNvSpPr>
            <a:spLocks noGrp="1"/>
          </p:cNvSpPr>
          <p:nvPr>
            <p:ph type="dt" sz="half" idx="10"/>
          </p:nvPr>
        </p:nvSpPr>
        <p:spPr/>
        <p:txBody>
          <a:bodyPr/>
          <a:lstStyle/>
          <a:p>
            <a:fld id="{4AAFFF57-4BD1-44EA-8647-D0172158308C}" type="datetimeFigureOut">
              <a:rPr lang="en-GB" smtClean="0"/>
              <a:t>22/10/2025</a:t>
            </a:fld>
            <a:endParaRPr lang="en-GB"/>
          </a:p>
        </p:txBody>
      </p:sp>
      <p:sp>
        <p:nvSpPr>
          <p:cNvPr id="6" name="Footer Placeholder 5">
            <a:extLst>
              <a:ext uri="{FF2B5EF4-FFF2-40B4-BE49-F238E27FC236}">
                <a16:creationId xmlns:a16="http://schemas.microsoft.com/office/drawing/2014/main" id="{6E5AEA93-D6E7-37D6-2346-B6C33B7F853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BDA4803-B333-E4C0-0094-D2255C58E116}"/>
              </a:ext>
            </a:extLst>
          </p:cNvPr>
          <p:cNvSpPr>
            <a:spLocks noGrp="1"/>
          </p:cNvSpPr>
          <p:nvPr>
            <p:ph type="sldNum" sz="quarter" idx="12"/>
          </p:nvPr>
        </p:nvSpPr>
        <p:spPr/>
        <p:txBody>
          <a:bodyPr/>
          <a:lstStyle/>
          <a:p>
            <a:fld id="{BF7DD2B3-F261-49A3-9DDB-482810E23CF4}" type="slidenum">
              <a:rPr lang="en-GB" smtClean="0"/>
              <a:t>‹#›</a:t>
            </a:fld>
            <a:endParaRPr lang="en-GB"/>
          </a:p>
        </p:txBody>
      </p:sp>
    </p:spTree>
    <p:extLst>
      <p:ext uri="{BB962C8B-B14F-4D97-AF65-F5344CB8AC3E}">
        <p14:creationId xmlns:p14="http://schemas.microsoft.com/office/powerpoint/2010/main" val="32423359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1492B-A376-6B3D-B6D9-4EE36C1126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0B2AB73-796D-4261-C24B-D0EEEBDEF2A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C329613-6D96-83B7-94A3-1FB72A01CC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9FACC35-469A-3A46-BA26-4023F35E914C}"/>
              </a:ext>
            </a:extLst>
          </p:cNvPr>
          <p:cNvSpPr>
            <a:spLocks noGrp="1"/>
          </p:cNvSpPr>
          <p:nvPr>
            <p:ph type="dt" sz="half" idx="10"/>
          </p:nvPr>
        </p:nvSpPr>
        <p:spPr/>
        <p:txBody>
          <a:bodyPr/>
          <a:lstStyle/>
          <a:p>
            <a:fld id="{4AAFFF57-4BD1-44EA-8647-D0172158308C}" type="datetimeFigureOut">
              <a:rPr lang="en-GB" smtClean="0"/>
              <a:t>22/10/2025</a:t>
            </a:fld>
            <a:endParaRPr lang="en-GB"/>
          </a:p>
        </p:txBody>
      </p:sp>
      <p:sp>
        <p:nvSpPr>
          <p:cNvPr id="6" name="Footer Placeholder 5">
            <a:extLst>
              <a:ext uri="{FF2B5EF4-FFF2-40B4-BE49-F238E27FC236}">
                <a16:creationId xmlns:a16="http://schemas.microsoft.com/office/drawing/2014/main" id="{6AA351D3-6AFA-5E71-F95D-A11DAF7575F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4682B54-B758-4808-F256-DCAE4799E039}"/>
              </a:ext>
            </a:extLst>
          </p:cNvPr>
          <p:cNvSpPr>
            <a:spLocks noGrp="1"/>
          </p:cNvSpPr>
          <p:nvPr>
            <p:ph type="sldNum" sz="quarter" idx="12"/>
          </p:nvPr>
        </p:nvSpPr>
        <p:spPr/>
        <p:txBody>
          <a:bodyPr/>
          <a:lstStyle/>
          <a:p>
            <a:fld id="{BF7DD2B3-F261-49A3-9DDB-482810E23CF4}" type="slidenum">
              <a:rPr lang="en-GB" smtClean="0"/>
              <a:t>‹#›</a:t>
            </a:fld>
            <a:endParaRPr lang="en-GB"/>
          </a:p>
        </p:txBody>
      </p:sp>
    </p:spTree>
    <p:extLst>
      <p:ext uri="{BB962C8B-B14F-4D97-AF65-F5344CB8AC3E}">
        <p14:creationId xmlns:p14="http://schemas.microsoft.com/office/powerpoint/2010/main" val="1866139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2237DFF-11E5-E2CB-806B-794BA307095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847D455-9384-4442-A769-14D0E378168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88F2B26-37EB-A7CF-639A-02753AC6AF4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AAFFF57-4BD1-44EA-8647-D0172158308C}" type="datetimeFigureOut">
              <a:rPr lang="en-GB" smtClean="0"/>
              <a:t>22/10/2025</a:t>
            </a:fld>
            <a:endParaRPr lang="en-GB"/>
          </a:p>
        </p:txBody>
      </p:sp>
      <p:sp>
        <p:nvSpPr>
          <p:cNvPr id="5" name="Footer Placeholder 4">
            <a:extLst>
              <a:ext uri="{FF2B5EF4-FFF2-40B4-BE49-F238E27FC236}">
                <a16:creationId xmlns:a16="http://schemas.microsoft.com/office/drawing/2014/main" id="{C1C5CD1C-0C99-DDAE-BC09-23EC93BF45F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0DF90298-5062-8FBB-8DB2-A991BF12942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F7DD2B3-F261-49A3-9DDB-482810E23CF4}" type="slidenum">
              <a:rPr lang="en-GB" smtClean="0"/>
              <a:t>‹#›</a:t>
            </a:fld>
            <a:endParaRPr lang="en-GB"/>
          </a:p>
        </p:txBody>
      </p:sp>
    </p:spTree>
    <p:extLst>
      <p:ext uri="{BB962C8B-B14F-4D97-AF65-F5344CB8AC3E}">
        <p14:creationId xmlns:p14="http://schemas.microsoft.com/office/powerpoint/2010/main" val="5206247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9705849B-7943-1043-664F-F9F799A87E8D}"/>
              </a:ext>
            </a:extLst>
          </p:cNvPr>
          <p:cNvSpPr/>
          <p:nvPr/>
        </p:nvSpPr>
        <p:spPr>
          <a:xfrm>
            <a:off x="1059679" y="4725824"/>
            <a:ext cx="2597921" cy="79475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military vehicle with smoke coming out of it&#10;&#10;AI-generated content may be incorrect.">
            <a:extLst>
              <a:ext uri="{FF2B5EF4-FFF2-40B4-BE49-F238E27FC236}">
                <a16:creationId xmlns:a16="http://schemas.microsoft.com/office/drawing/2014/main" id="{23BE8538-82B5-8484-68C2-919B782F8267}"/>
              </a:ext>
            </a:extLst>
          </p:cNvPr>
          <p:cNvPicPr>
            <a:picLocks noChangeAspect="1"/>
          </p:cNvPicPr>
          <p:nvPr/>
        </p:nvPicPr>
        <p:blipFill>
          <a:blip r:embed="rId2">
            <a:alphaModFix amt="50000"/>
            <a:extLst>
              <a:ext uri="{28A0092B-C50C-407E-A947-70E740481C1C}">
                <a14:useLocalDpi xmlns:a14="http://schemas.microsoft.com/office/drawing/2010/main" val="0"/>
              </a:ext>
            </a:extLst>
          </a:blip>
          <a:srcRect t="15730"/>
          <a:stretch>
            <a:fillRect/>
          </a:stretch>
        </p:blipFill>
        <p:spPr>
          <a:xfrm>
            <a:off x="0" y="-28585"/>
            <a:ext cx="12191980" cy="6857999"/>
          </a:xfrm>
          <a:prstGeom prst="rect">
            <a:avLst/>
          </a:prstGeom>
        </p:spPr>
      </p:pic>
      <p:sp>
        <p:nvSpPr>
          <p:cNvPr id="2" name="Title 1">
            <a:extLst>
              <a:ext uri="{FF2B5EF4-FFF2-40B4-BE49-F238E27FC236}">
                <a16:creationId xmlns:a16="http://schemas.microsoft.com/office/drawing/2014/main" id="{9BDA4008-1B74-22E9-055C-27B119C07179}"/>
              </a:ext>
            </a:extLst>
          </p:cNvPr>
          <p:cNvSpPr>
            <a:spLocks noGrp="1"/>
          </p:cNvSpPr>
          <p:nvPr>
            <p:ph type="ctrTitle"/>
          </p:nvPr>
        </p:nvSpPr>
        <p:spPr>
          <a:xfrm>
            <a:off x="3249386" y="681917"/>
            <a:ext cx="4572000" cy="2900518"/>
          </a:xfrm>
        </p:spPr>
        <p:txBody>
          <a:bodyPr>
            <a:normAutofit fontScale="90000"/>
          </a:bodyPr>
          <a:lstStyle/>
          <a:p>
            <a:r>
              <a:rPr lang="en-GB" dirty="0">
                <a:solidFill>
                  <a:srgbClr val="FFFFFF"/>
                </a:solidFill>
              </a:rPr>
              <a:t>LEADERSHIP AND ARTIFICIAL INTELIGENCE</a:t>
            </a:r>
          </a:p>
        </p:txBody>
      </p:sp>
      <p:sp>
        <p:nvSpPr>
          <p:cNvPr id="3" name="Subtitle 2">
            <a:extLst>
              <a:ext uri="{FF2B5EF4-FFF2-40B4-BE49-F238E27FC236}">
                <a16:creationId xmlns:a16="http://schemas.microsoft.com/office/drawing/2014/main" id="{7971F0BF-C28A-2DC8-A966-0A6DB2463945}"/>
              </a:ext>
            </a:extLst>
          </p:cNvPr>
          <p:cNvSpPr>
            <a:spLocks noGrp="1"/>
          </p:cNvSpPr>
          <p:nvPr>
            <p:ph type="subTitle" idx="1"/>
          </p:nvPr>
        </p:nvSpPr>
        <p:spPr>
          <a:xfrm>
            <a:off x="4538528" y="3969196"/>
            <a:ext cx="2327636" cy="529325"/>
          </a:xfrm>
          <a:prstGeom prst="roundRect">
            <a:avLst/>
          </a:prstGeom>
          <a:solidFill>
            <a:schemeClr val="bg1"/>
          </a:solidFill>
          <a:ln>
            <a:solidFill>
              <a:schemeClr val="bg2">
                <a:lumMod val="50000"/>
                <a:lumOff val="50000"/>
              </a:schemeClr>
            </a:solidFill>
          </a:ln>
        </p:spPr>
        <p:txBody>
          <a:bodyPr>
            <a:normAutofit fontScale="25000" lnSpcReduction="20000"/>
          </a:bodyPr>
          <a:lstStyle/>
          <a:p>
            <a:r>
              <a:rPr lang="en-GB" sz="7200" dirty="0">
                <a:solidFill>
                  <a:srgbClr val="FFFFFF"/>
                </a:solidFill>
              </a:rPr>
              <a:t>Resources Pack (Handouts)</a:t>
            </a:r>
            <a:endParaRPr lang="en-GB" dirty="0">
              <a:solidFill>
                <a:srgbClr val="FFFFFF"/>
              </a:solidFill>
            </a:endParaRPr>
          </a:p>
        </p:txBody>
      </p:sp>
      <p:sp>
        <p:nvSpPr>
          <p:cNvPr id="6" name="TextBox 5">
            <a:extLst>
              <a:ext uri="{FF2B5EF4-FFF2-40B4-BE49-F238E27FC236}">
                <a16:creationId xmlns:a16="http://schemas.microsoft.com/office/drawing/2014/main" id="{440CEE25-5437-F16F-23B3-0846206B10DD}"/>
              </a:ext>
            </a:extLst>
          </p:cNvPr>
          <p:cNvSpPr txBox="1"/>
          <p:nvPr/>
        </p:nvSpPr>
        <p:spPr>
          <a:xfrm>
            <a:off x="4159665" y="174086"/>
            <a:ext cx="3110669" cy="338554"/>
          </a:xfrm>
          <a:prstGeom prst="rect">
            <a:avLst/>
          </a:prstGeom>
          <a:noFill/>
        </p:spPr>
        <p:txBody>
          <a:bodyPr wrap="square" rtlCol="0">
            <a:spAutoFit/>
          </a:bodyPr>
          <a:lstStyle/>
          <a:p>
            <a:r>
              <a:rPr lang="en-GB" sz="1600" dirty="0"/>
              <a:t>CAL CONFERENCE 2025</a:t>
            </a:r>
          </a:p>
        </p:txBody>
      </p:sp>
      <p:pic>
        <p:nvPicPr>
          <p:cNvPr id="4" name="Picture 3">
            <a:extLst>
              <a:ext uri="{FF2B5EF4-FFF2-40B4-BE49-F238E27FC236}">
                <a16:creationId xmlns:a16="http://schemas.microsoft.com/office/drawing/2014/main" id="{84BD915A-CB8A-C25F-66A6-698F9AF722C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50138" y="5545423"/>
            <a:ext cx="3968097" cy="1183853"/>
          </a:xfrm>
          <a:prstGeom prst="rect">
            <a:avLst/>
          </a:prstGeom>
          <a:noFill/>
          <a:ln>
            <a:noFill/>
          </a:ln>
        </p:spPr>
      </p:pic>
      <p:pic>
        <p:nvPicPr>
          <p:cNvPr id="7" name="Picture 6" descr="A yellow and white text on a gray background&#10;&#10;AI-generated content may be incorrect.">
            <a:extLst>
              <a:ext uri="{FF2B5EF4-FFF2-40B4-BE49-F238E27FC236}">
                <a16:creationId xmlns:a16="http://schemas.microsoft.com/office/drawing/2014/main" id="{D352AA37-A90E-283F-6EA1-882017812D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 y="6091826"/>
            <a:ext cx="6358067" cy="794758"/>
          </a:xfrm>
          <a:prstGeom prst="rect">
            <a:avLst/>
          </a:prstGeom>
        </p:spPr>
      </p:pic>
    </p:spTree>
    <p:extLst>
      <p:ext uri="{BB962C8B-B14F-4D97-AF65-F5344CB8AC3E}">
        <p14:creationId xmlns:p14="http://schemas.microsoft.com/office/powerpoint/2010/main" val="2687653185"/>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9705849B-7943-1043-664F-F9F799A87E8D}"/>
              </a:ext>
            </a:extLst>
          </p:cNvPr>
          <p:cNvSpPr/>
          <p:nvPr/>
        </p:nvSpPr>
        <p:spPr>
          <a:xfrm>
            <a:off x="1059679" y="4725824"/>
            <a:ext cx="2597921" cy="79475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F7222F93-8DFD-8A4C-2F06-C603B562B0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972" y="28584"/>
            <a:ext cx="12305944" cy="6858000"/>
          </a:xfrm>
          <a:prstGeom prst="rect">
            <a:avLst/>
          </a:prstGeom>
          <a:ln>
            <a:solidFill>
              <a:schemeClr val="bg2">
                <a:lumMod val="50000"/>
                <a:lumOff val="50000"/>
              </a:schemeClr>
            </a:solidFill>
          </a:ln>
        </p:spPr>
      </p:pic>
      <p:sp>
        <p:nvSpPr>
          <p:cNvPr id="16" name="TextBox 15">
            <a:extLst>
              <a:ext uri="{FF2B5EF4-FFF2-40B4-BE49-F238E27FC236}">
                <a16:creationId xmlns:a16="http://schemas.microsoft.com/office/drawing/2014/main" id="{A391A9C1-39D3-6A33-D9E5-6DF2BD0D993C}"/>
              </a:ext>
            </a:extLst>
          </p:cNvPr>
          <p:cNvSpPr txBox="1"/>
          <p:nvPr/>
        </p:nvSpPr>
        <p:spPr>
          <a:xfrm>
            <a:off x="104216" y="152200"/>
            <a:ext cx="2451205" cy="340519"/>
          </a:xfrm>
          <a:prstGeom prst="roundRect">
            <a:avLst/>
          </a:prstGeom>
          <a:solidFill>
            <a:schemeClr val="bg1">
              <a:lumMod val="95000"/>
              <a:lumOff val="5000"/>
            </a:schemeClr>
          </a:solidFill>
          <a:ln>
            <a:solidFill>
              <a:schemeClr val="accent1">
                <a:lumMod val="60000"/>
                <a:lumOff val="40000"/>
              </a:schemeClr>
            </a:solidFill>
          </a:ln>
        </p:spPr>
        <p:txBody>
          <a:bodyPr wrap="square">
            <a:spAutoFit/>
          </a:bodyPr>
          <a:lstStyle/>
          <a:p>
            <a:r>
              <a:rPr lang="en-GB" sz="1400" b="1" dirty="0">
                <a:solidFill>
                  <a:srgbClr val="FFFF00"/>
                </a:solidFill>
                <a:latin typeface="Aptos" panose="020B0004020202020204" pitchFamily="34" charset="0"/>
                <a:ea typeface="Aptos" panose="020B0004020202020204" pitchFamily="34" charset="0"/>
                <a:cs typeface="Aptos" panose="020B0004020202020204" pitchFamily="34" charset="0"/>
              </a:rPr>
              <a:t>Exercise 3 </a:t>
            </a:r>
            <a:r>
              <a:rPr lang="en-GB" sz="1400" b="1" dirty="0">
                <a:latin typeface="Aptos" panose="020B0004020202020204" pitchFamily="34" charset="0"/>
                <a:ea typeface="Aptos" panose="020B0004020202020204" pitchFamily="34" charset="0"/>
                <a:cs typeface="Aptos" panose="020B0004020202020204" pitchFamily="34" charset="0"/>
              </a:rPr>
              <a:t>- Op Iron Lantern </a:t>
            </a:r>
            <a:endParaRPr lang="en-GB" sz="1400" b="1" dirty="0">
              <a:effectLst/>
              <a:latin typeface="Aptos" panose="020B0004020202020204" pitchFamily="34" charset="0"/>
              <a:ea typeface="Aptos" panose="020B0004020202020204" pitchFamily="34" charset="0"/>
              <a:cs typeface="Aptos" panose="020B0004020202020204" pitchFamily="34" charset="0"/>
            </a:endParaRPr>
          </a:p>
        </p:txBody>
      </p:sp>
      <p:pic>
        <p:nvPicPr>
          <p:cNvPr id="2" name="Picture 1">
            <a:extLst>
              <a:ext uri="{FF2B5EF4-FFF2-40B4-BE49-F238E27FC236}">
                <a16:creationId xmlns:a16="http://schemas.microsoft.com/office/drawing/2014/main" id="{AC0C790E-7124-04F8-65E3-B83C29A438C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802168" y="5805704"/>
            <a:ext cx="3110669" cy="928046"/>
          </a:xfrm>
          <a:prstGeom prst="rect">
            <a:avLst/>
          </a:prstGeom>
          <a:noFill/>
          <a:ln>
            <a:noFill/>
          </a:ln>
        </p:spPr>
      </p:pic>
      <p:sp>
        <p:nvSpPr>
          <p:cNvPr id="3" name="Rectangle: Rounded Corners 2">
            <a:extLst>
              <a:ext uri="{FF2B5EF4-FFF2-40B4-BE49-F238E27FC236}">
                <a16:creationId xmlns:a16="http://schemas.microsoft.com/office/drawing/2014/main" id="{9DFDE3B4-AEFF-DBF0-B892-1D8942BCDF8C}"/>
              </a:ext>
            </a:extLst>
          </p:cNvPr>
          <p:cNvSpPr/>
          <p:nvPr/>
        </p:nvSpPr>
        <p:spPr>
          <a:xfrm>
            <a:off x="1191986" y="1138354"/>
            <a:ext cx="9886950" cy="2666204"/>
          </a:xfrm>
          <a:prstGeom prst="roundRect">
            <a:avLst>
              <a:gd name="adj" fmla="val 6928"/>
            </a:avLst>
          </a:prstGeom>
          <a:solidFill>
            <a:schemeClr val="bg1">
              <a:alpha val="77000"/>
            </a:schemeClr>
          </a:solidFill>
          <a:ln w="31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buSzPts val="1000"/>
              <a:tabLst>
                <a:tab pos="316520" algn="l"/>
              </a:tabLst>
            </a:pPr>
            <a:r>
              <a:rPr lang="en-GB" sz="1246" b="1" dirty="0">
                <a:solidFill>
                  <a:schemeClr val="tx1"/>
                </a:solidFill>
                <a:latin typeface="Arial" panose="020B0604020202020204" pitchFamily="34" charset="0"/>
                <a:cs typeface="Arial" panose="020B0604020202020204" pitchFamily="34" charset="0"/>
              </a:rPr>
              <a:t>Reveal and Reflection</a:t>
            </a:r>
          </a:p>
          <a:p>
            <a:pPr marL="237390" indent="-237390">
              <a:buSzPts val="1000"/>
              <a:buFont typeface="Symbol" panose="05050102010706020507" pitchFamily="18" charset="2"/>
              <a:buChar char=""/>
              <a:tabLst>
                <a:tab pos="316520" algn="l"/>
              </a:tabLst>
            </a:pPr>
            <a:endParaRPr lang="en-GB" sz="1400" dirty="0">
              <a:solidFill>
                <a:schemeClr val="tx1"/>
              </a:solidFill>
              <a:latin typeface="Aptos" panose="020B0004020202020204" pitchFamily="34" charset="0"/>
              <a:cs typeface="Arial" panose="020B0604020202020204" pitchFamily="34" charset="0"/>
            </a:endParaRPr>
          </a:p>
          <a:p>
            <a:pPr marL="237390" indent="-237390">
              <a:buSzPts val="1000"/>
              <a:buFont typeface="Symbol" panose="05050102010706020507" pitchFamily="18" charset="2"/>
              <a:buChar char=""/>
              <a:tabLst>
                <a:tab pos="316520" algn="l"/>
              </a:tabLst>
            </a:pPr>
            <a:r>
              <a:rPr lang="en-GB" sz="1400" dirty="0">
                <a:solidFill>
                  <a:schemeClr val="tx1"/>
                </a:solidFill>
                <a:latin typeface="Aptos" panose="020B0004020202020204" pitchFamily="34" charset="0"/>
                <a:cs typeface="Arial" panose="020B0604020202020204" pitchFamily="34" charset="0"/>
              </a:rPr>
              <a:t>Both sets of intel derived from the same incomplete dataset, but:</a:t>
            </a:r>
          </a:p>
          <a:p>
            <a:pPr marL="514344" lvl="1" indent="-197825">
              <a:buSzPts val="1000"/>
              <a:buFont typeface="Courier New" panose="02070309020205020404" pitchFamily="49" charset="0"/>
              <a:buChar char="o"/>
              <a:tabLst>
                <a:tab pos="633039" algn="l"/>
              </a:tabLst>
            </a:pPr>
            <a:r>
              <a:rPr lang="en-GB" sz="1400" dirty="0">
                <a:solidFill>
                  <a:schemeClr val="tx1"/>
                </a:solidFill>
                <a:latin typeface="Aptos" panose="020B0004020202020204" pitchFamily="34" charset="0"/>
                <a:cs typeface="Arial" panose="020B0604020202020204" pitchFamily="34" charset="0"/>
              </a:rPr>
              <a:t>Team A’s AI was optimised for </a:t>
            </a:r>
            <a:r>
              <a:rPr lang="en-GB" sz="1400" b="1" dirty="0">
                <a:solidFill>
                  <a:schemeClr val="tx1"/>
                </a:solidFill>
                <a:latin typeface="Aptos" panose="020B0004020202020204" pitchFamily="34" charset="0"/>
                <a:cs typeface="Arial" panose="020B0604020202020204" pitchFamily="34" charset="0"/>
              </a:rPr>
              <a:t>threat detection</a:t>
            </a:r>
            <a:r>
              <a:rPr lang="en-GB" sz="1400" dirty="0">
                <a:solidFill>
                  <a:schemeClr val="tx1"/>
                </a:solidFill>
                <a:latin typeface="Aptos" panose="020B0004020202020204" pitchFamily="34" charset="0"/>
                <a:cs typeface="Arial" panose="020B0604020202020204" pitchFamily="34" charset="0"/>
              </a:rPr>
              <a:t> → overweighted insurgent links.</a:t>
            </a:r>
          </a:p>
          <a:p>
            <a:pPr marL="514344" lvl="1" indent="-197825">
              <a:buSzPts val="1000"/>
              <a:buFont typeface="Courier New" panose="02070309020205020404" pitchFamily="49" charset="0"/>
              <a:buChar char="o"/>
              <a:tabLst>
                <a:tab pos="633039" algn="l"/>
              </a:tabLst>
            </a:pPr>
            <a:r>
              <a:rPr lang="en-GB" sz="1400" dirty="0">
                <a:solidFill>
                  <a:schemeClr val="tx1"/>
                </a:solidFill>
                <a:latin typeface="Aptos" panose="020B0004020202020204" pitchFamily="34" charset="0"/>
                <a:cs typeface="Arial" panose="020B0604020202020204" pitchFamily="34" charset="0"/>
              </a:rPr>
              <a:t>Team B’s AI was optimised for </a:t>
            </a:r>
            <a:r>
              <a:rPr lang="en-GB" sz="1400" b="1" dirty="0">
                <a:solidFill>
                  <a:schemeClr val="tx1"/>
                </a:solidFill>
                <a:latin typeface="Aptos" panose="020B0004020202020204" pitchFamily="34" charset="0"/>
                <a:cs typeface="Arial" panose="020B0604020202020204" pitchFamily="34" charset="0"/>
              </a:rPr>
              <a:t>civil stability</a:t>
            </a:r>
            <a:r>
              <a:rPr lang="en-GB" sz="1400" dirty="0">
                <a:solidFill>
                  <a:schemeClr val="tx1"/>
                </a:solidFill>
                <a:latin typeface="Aptos" panose="020B0004020202020204" pitchFamily="34" charset="0"/>
                <a:cs typeface="Arial" panose="020B0604020202020204" pitchFamily="34" charset="0"/>
              </a:rPr>
              <a:t> → overweighted socio-economic grievances.</a:t>
            </a:r>
          </a:p>
          <a:p>
            <a:pPr marL="237390" indent="-237390">
              <a:buSzPts val="1000"/>
              <a:buFont typeface="Symbol" panose="05050102010706020507" pitchFamily="18" charset="2"/>
              <a:buChar char=""/>
              <a:tabLst>
                <a:tab pos="316520" algn="l"/>
              </a:tabLst>
            </a:pPr>
            <a:r>
              <a:rPr lang="en-GB" sz="1400" dirty="0">
                <a:solidFill>
                  <a:schemeClr val="tx1"/>
                </a:solidFill>
                <a:latin typeface="Aptos" panose="020B0004020202020204" pitchFamily="34" charset="0"/>
                <a:cs typeface="Arial" panose="020B0604020202020204" pitchFamily="34" charset="0"/>
              </a:rPr>
              <a:t>Neither model was “wrong” — each framed reality differently.</a:t>
            </a:r>
          </a:p>
          <a:p>
            <a:pPr marL="237390" indent="-237390">
              <a:buSzPts val="1000"/>
              <a:buFont typeface="Symbol" panose="05050102010706020507" pitchFamily="18" charset="2"/>
              <a:buChar char=""/>
              <a:tabLst>
                <a:tab pos="316520" algn="l"/>
              </a:tabLst>
            </a:pPr>
            <a:endParaRPr lang="en-GB" sz="1400" dirty="0">
              <a:solidFill>
                <a:schemeClr val="tx1"/>
              </a:solidFill>
              <a:latin typeface="Aptos" panose="020B0004020202020204" pitchFamily="34" charset="0"/>
              <a:cs typeface="Arial" panose="020B0604020202020204" pitchFamily="34" charset="0"/>
            </a:endParaRPr>
          </a:p>
          <a:p>
            <a:pPr marL="237390" indent="-237390">
              <a:buSzPts val="1000"/>
              <a:buFont typeface="Symbol" panose="05050102010706020507" pitchFamily="18" charset="2"/>
              <a:buChar char=""/>
              <a:tabLst>
                <a:tab pos="316520" algn="l"/>
              </a:tabLst>
            </a:pPr>
            <a:r>
              <a:rPr lang="en-GB" sz="1400" i="1" dirty="0">
                <a:solidFill>
                  <a:schemeClr val="tx1"/>
                </a:solidFill>
                <a:latin typeface="Aptos" panose="020B0004020202020204" pitchFamily="34" charset="0"/>
                <a:cs typeface="Arial" panose="020B0604020202020204" pitchFamily="34" charset="0"/>
              </a:rPr>
              <a:t>How confident were you before the reveal above?</a:t>
            </a:r>
          </a:p>
          <a:p>
            <a:pPr marL="237390" indent="-237390">
              <a:buSzPts val="1000"/>
              <a:buFont typeface="Symbol" panose="05050102010706020507" pitchFamily="18" charset="2"/>
              <a:buChar char=""/>
              <a:tabLst>
                <a:tab pos="316520" algn="l"/>
              </a:tabLst>
            </a:pPr>
            <a:r>
              <a:rPr lang="en-GB" sz="1400" i="1" dirty="0">
                <a:solidFill>
                  <a:schemeClr val="tx1"/>
                </a:solidFill>
                <a:latin typeface="Aptos" panose="020B0004020202020204" pitchFamily="34" charset="0"/>
                <a:cs typeface="Arial" panose="020B0604020202020204" pitchFamily="34" charset="0"/>
              </a:rPr>
              <a:t>How did AI framing shape your decision-making?</a:t>
            </a:r>
          </a:p>
          <a:p>
            <a:pPr marL="237390" indent="-237390">
              <a:buSzPts val="1000"/>
              <a:buFont typeface="Symbol" panose="05050102010706020507" pitchFamily="18" charset="2"/>
              <a:buChar char=""/>
              <a:tabLst>
                <a:tab pos="316520" algn="l"/>
              </a:tabLst>
            </a:pPr>
            <a:r>
              <a:rPr lang="en-GB" sz="1400" i="1" dirty="0">
                <a:solidFill>
                  <a:schemeClr val="tx1"/>
                </a:solidFill>
                <a:latin typeface="Aptos" panose="020B0004020202020204" pitchFamily="34" charset="0"/>
                <a:cs typeface="Arial" panose="020B0604020202020204" pitchFamily="34" charset="0"/>
              </a:rPr>
              <a:t>How should leaders act authentically when “truth” is contested?</a:t>
            </a:r>
          </a:p>
          <a:p>
            <a:pPr marL="237390" indent="-237390">
              <a:buSzPts val="1000"/>
              <a:buFont typeface="Symbol" panose="05050102010706020507" pitchFamily="18" charset="2"/>
              <a:buChar char=""/>
              <a:tabLst>
                <a:tab pos="316520" algn="l"/>
              </a:tabLst>
            </a:pPr>
            <a:r>
              <a:rPr lang="en-GB" sz="1400" i="1" dirty="0">
                <a:solidFill>
                  <a:schemeClr val="tx1"/>
                </a:solidFill>
                <a:latin typeface="Aptos" panose="020B0004020202020204" pitchFamily="34" charset="0"/>
                <a:cs typeface="Arial" panose="020B0604020202020204" pitchFamily="34" charset="0"/>
              </a:rPr>
              <a:t>What safeguards should be in place before acting on AI-generated intel?</a:t>
            </a:r>
          </a:p>
          <a:p>
            <a:pPr marL="237390" indent="-237390">
              <a:buSzPts val="1000"/>
              <a:buFont typeface="Symbol" panose="05050102010706020507" pitchFamily="18" charset="2"/>
              <a:buChar char=""/>
              <a:tabLst>
                <a:tab pos="316520" algn="l"/>
              </a:tabLst>
            </a:pPr>
            <a:endParaRPr lang="en-GB" sz="1246" dirty="0">
              <a:solidFill>
                <a:schemeClr val="tx1"/>
              </a:solidFill>
              <a:latin typeface="Arial" panose="020B0604020202020204" pitchFamily="34" charset="0"/>
              <a:cs typeface="Arial" panose="020B0604020202020204" pitchFamily="34" charset="0"/>
            </a:endParaRPr>
          </a:p>
          <a:p>
            <a:pPr algn="ctr"/>
            <a:endParaRPr lang="en-GB" sz="1108" b="1" dirty="0">
              <a:solidFill>
                <a:schemeClr val="tx1"/>
              </a:solidFill>
              <a:latin typeface="Arial" panose="020B0604020202020204" pitchFamily="34" charset="0"/>
              <a:cs typeface="Arial" panose="020B0604020202020204" pitchFamily="34" charset="0"/>
            </a:endParaRPr>
          </a:p>
        </p:txBody>
      </p:sp>
      <p:pic>
        <p:nvPicPr>
          <p:cNvPr id="4" name="Picture 3" descr="A yellow and white text on a gray background&#10;&#10;AI-generated content may be incorrect.">
            <a:extLst>
              <a:ext uri="{FF2B5EF4-FFF2-40B4-BE49-F238E27FC236}">
                <a16:creationId xmlns:a16="http://schemas.microsoft.com/office/drawing/2014/main" id="{60B29330-4E97-F32C-EEFC-FB8CEF4181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 y="6091826"/>
            <a:ext cx="6358067" cy="794758"/>
          </a:xfrm>
          <a:prstGeom prst="rect">
            <a:avLst/>
          </a:prstGeom>
        </p:spPr>
      </p:pic>
    </p:spTree>
    <p:extLst>
      <p:ext uri="{BB962C8B-B14F-4D97-AF65-F5344CB8AC3E}">
        <p14:creationId xmlns:p14="http://schemas.microsoft.com/office/powerpoint/2010/main" val="1867800673"/>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9705849B-7943-1043-664F-F9F799A87E8D}"/>
              </a:ext>
            </a:extLst>
          </p:cNvPr>
          <p:cNvSpPr/>
          <p:nvPr/>
        </p:nvSpPr>
        <p:spPr>
          <a:xfrm>
            <a:off x="1059679" y="4725824"/>
            <a:ext cx="2597921" cy="79475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military vehicle with smoke coming out of it&#10;&#10;AI-generated content may be incorrect.">
            <a:extLst>
              <a:ext uri="{FF2B5EF4-FFF2-40B4-BE49-F238E27FC236}">
                <a16:creationId xmlns:a16="http://schemas.microsoft.com/office/drawing/2014/main" id="{23BE8538-82B5-8484-68C2-919B782F8267}"/>
              </a:ext>
            </a:extLst>
          </p:cNvPr>
          <p:cNvPicPr>
            <a:picLocks noChangeAspect="1"/>
          </p:cNvPicPr>
          <p:nvPr/>
        </p:nvPicPr>
        <p:blipFill>
          <a:blip r:embed="rId2">
            <a:alphaModFix amt="50000"/>
            <a:extLst>
              <a:ext uri="{28A0092B-C50C-407E-A947-70E740481C1C}">
                <a14:useLocalDpi xmlns:a14="http://schemas.microsoft.com/office/drawing/2010/main" val="0"/>
              </a:ext>
            </a:extLst>
          </a:blip>
          <a:srcRect t="15730"/>
          <a:stretch>
            <a:fillRect/>
          </a:stretch>
        </p:blipFill>
        <p:spPr>
          <a:xfrm>
            <a:off x="20" y="1"/>
            <a:ext cx="12191980" cy="6857999"/>
          </a:xfrm>
          <a:prstGeom prst="rect">
            <a:avLst/>
          </a:prstGeom>
          <a:ln w="28575">
            <a:solidFill>
              <a:schemeClr val="tx1">
                <a:lumMod val="65000"/>
              </a:schemeClr>
            </a:solidFill>
          </a:ln>
        </p:spPr>
      </p:pic>
      <p:sp>
        <p:nvSpPr>
          <p:cNvPr id="11" name="TextBox 10">
            <a:extLst>
              <a:ext uri="{FF2B5EF4-FFF2-40B4-BE49-F238E27FC236}">
                <a16:creationId xmlns:a16="http://schemas.microsoft.com/office/drawing/2014/main" id="{601E2BEC-6F69-A1AC-2D66-2896D83958A7}"/>
              </a:ext>
            </a:extLst>
          </p:cNvPr>
          <p:cNvSpPr txBox="1"/>
          <p:nvPr/>
        </p:nvSpPr>
        <p:spPr>
          <a:xfrm>
            <a:off x="251756" y="2736315"/>
            <a:ext cx="11839466" cy="1634490"/>
          </a:xfrm>
          <a:prstGeom prst="roundRect">
            <a:avLst/>
          </a:prstGeom>
          <a:solidFill>
            <a:schemeClr val="bg1">
              <a:lumMod val="95000"/>
              <a:lumOff val="5000"/>
              <a:alpha val="60000"/>
            </a:schemeClr>
          </a:solidFill>
          <a:ln>
            <a:solidFill>
              <a:srgbClr val="00B0F0"/>
            </a:solidFill>
          </a:ln>
        </p:spPr>
        <p:txBody>
          <a:bodyPr wrap="square">
            <a:spAutoFit/>
          </a:bodyPr>
          <a:lstStyle/>
          <a:p>
            <a:r>
              <a:rPr lang="en-GB" b="1" dirty="0">
                <a:effectLst/>
                <a:latin typeface="Aptos" panose="020B0004020202020204" pitchFamily="34" charset="0"/>
                <a:ea typeface="Aptos" panose="020B0004020202020204" pitchFamily="34" charset="0"/>
                <a:cs typeface="Aptos" panose="020B0004020202020204" pitchFamily="34" charset="0"/>
              </a:rPr>
              <a:t>Background:</a:t>
            </a:r>
            <a:endParaRPr lang="en-GB" dirty="0">
              <a:effectLst/>
              <a:latin typeface="Aptos" panose="020B0004020202020204" pitchFamily="34" charset="0"/>
              <a:ea typeface="Aptos" panose="020B0004020202020204" pitchFamily="34" charset="0"/>
              <a:cs typeface="Aptos" panose="020B0004020202020204" pitchFamily="34" charset="0"/>
            </a:endParaRPr>
          </a:p>
          <a:p>
            <a:r>
              <a:rPr lang="en-GB" dirty="0">
                <a:effectLst/>
                <a:latin typeface="Aptos" panose="020B0004020202020204" pitchFamily="34" charset="0"/>
                <a:ea typeface="Aptos" panose="020B0004020202020204" pitchFamily="34" charset="0"/>
                <a:cs typeface="Aptos" panose="020B0004020202020204" pitchFamily="34" charset="0"/>
              </a:rPr>
              <a:t>By 2027, the </a:t>
            </a:r>
            <a:r>
              <a:rPr lang="en-GB" dirty="0">
                <a:latin typeface="Aptos" panose="020B0004020202020204" pitchFamily="34" charset="0"/>
                <a:ea typeface="Aptos" panose="020B0004020202020204" pitchFamily="34" charset="0"/>
                <a:cs typeface="Aptos" panose="020B0004020202020204" pitchFamily="34" charset="0"/>
              </a:rPr>
              <a:t>British Army </a:t>
            </a:r>
            <a:r>
              <a:rPr lang="en-GB" dirty="0">
                <a:effectLst/>
                <a:latin typeface="Aptos" panose="020B0004020202020204" pitchFamily="34" charset="0"/>
                <a:ea typeface="Aptos" panose="020B0004020202020204" pitchFamily="34" charset="0"/>
                <a:cs typeface="Aptos" panose="020B0004020202020204" pitchFamily="34" charset="0"/>
              </a:rPr>
              <a:t>have integrated AI-driven intelligence platforms into their operations. The system, codenamed </a:t>
            </a:r>
            <a:r>
              <a:rPr lang="en-GB" i="1" dirty="0">
                <a:effectLst/>
                <a:latin typeface="Aptos" panose="020B0004020202020204" pitchFamily="34" charset="0"/>
                <a:ea typeface="Aptos" panose="020B0004020202020204" pitchFamily="34" charset="0"/>
                <a:cs typeface="Aptos" panose="020B0004020202020204" pitchFamily="34" charset="0"/>
              </a:rPr>
              <a:t>Athena</a:t>
            </a:r>
            <a:r>
              <a:rPr lang="en-GB" dirty="0">
                <a:effectLst/>
                <a:latin typeface="Aptos" panose="020B0004020202020204" pitchFamily="34" charset="0"/>
                <a:ea typeface="Aptos" panose="020B0004020202020204" pitchFamily="34" charset="0"/>
                <a:cs typeface="Aptos" panose="020B0004020202020204" pitchFamily="34" charset="0"/>
              </a:rPr>
              <a:t>, rapidly analyses data from intercepted communications, CCTV, satellite imagery, and social media to generate “target decks” of suspected militant leaders, weapon caches, and tunnel entrances. </a:t>
            </a:r>
            <a:r>
              <a:rPr lang="en-GB" i="1" dirty="0">
                <a:effectLst/>
                <a:latin typeface="Aptos" panose="020B0004020202020204" pitchFamily="34" charset="0"/>
                <a:ea typeface="Aptos" panose="020B0004020202020204" pitchFamily="34" charset="0"/>
                <a:cs typeface="Aptos" panose="020B0004020202020204" pitchFamily="34" charset="0"/>
              </a:rPr>
              <a:t>Athena</a:t>
            </a:r>
            <a:r>
              <a:rPr lang="en-GB" dirty="0">
                <a:effectLst/>
                <a:latin typeface="Aptos" panose="020B0004020202020204" pitchFamily="34" charset="0"/>
                <a:ea typeface="Aptos" panose="020B0004020202020204" pitchFamily="34" charset="0"/>
                <a:cs typeface="Aptos" panose="020B0004020202020204" pitchFamily="34" charset="0"/>
              </a:rPr>
              <a:t> is credited with reducing intelligence processing time from days to minutes.</a:t>
            </a:r>
          </a:p>
        </p:txBody>
      </p:sp>
      <p:sp>
        <p:nvSpPr>
          <p:cNvPr id="22" name="TextBox 21">
            <a:extLst>
              <a:ext uri="{FF2B5EF4-FFF2-40B4-BE49-F238E27FC236}">
                <a16:creationId xmlns:a16="http://schemas.microsoft.com/office/drawing/2014/main" id="{30B71260-148D-DA8A-DE43-0FBF18075055}"/>
              </a:ext>
            </a:extLst>
          </p:cNvPr>
          <p:cNvSpPr txBox="1"/>
          <p:nvPr/>
        </p:nvSpPr>
        <p:spPr>
          <a:xfrm>
            <a:off x="89196" y="44811"/>
            <a:ext cx="6006804" cy="715089"/>
          </a:xfrm>
          <a:prstGeom prst="roundRect">
            <a:avLst/>
          </a:prstGeom>
          <a:solidFill>
            <a:schemeClr val="bg1"/>
          </a:solidFill>
          <a:ln>
            <a:solidFill>
              <a:srgbClr val="00B0F0"/>
            </a:solidFill>
          </a:ln>
        </p:spPr>
        <p:txBody>
          <a:bodyPr wrap="square">
            <a:spAutoFit/>
          </a:bodyPr>
          <a:lstStyle/>
          <a:p>
            <a:r>
              <a:rPr lang="en-GB" sz="1800" b="1" dirty="0">
                <a:solidFill>
                  <a:srgbClr val="FFFF00"/>
                </a:solidFill>
                <a:effectLst/>
                <a:latin typeface="Aptos" panose="020B0004020202020204" pitchFamily="34" charset="0"/>
                <a:ea typeface="Times New Roman" panose="02020603050405020304" pitchFamily="18" charset="0"/>
                <a:cs typeface="Aptos" panose="020B0004020202020204" pitchFamily="34" charset="0"/>
              </a:rPr>
              <a:t>Mini Exercise 4 </a:t>
            </a:r>
            <a:r>
              <a:rPr lang="en-GB" sz="1800" b="1" dirty="0">
                <a:effectLst/>
                <a:latin typeface="Aptos" panose="020B0004020202020204" pitchFamily="34" charset="0"/>
                <a:ea typeface="Times New Roman" panose="02020603050405020304" pitchFamily="18" charset="0"/>
                <a:cs typeface="Aptos" panose="020B0004020202020204" pitchFamily="34" charset="0"/>
              </a:rPr>
              <a:t>- Case Study: “The Algorithm of War”  Page 1</a:t>
            </a:r>
            <a:endParaRPr lang="en-GB" sz="1800" b="1" dirty="0">
              <a:effectLst/>
              <a:latin typeface="Aptos" panose="020B0004020202020204" pitchFamily="34" charset="0"/>
              <a:ea typeface="Aptos" panose="020B0004020202020204" pitchFamily="34" charset="0"/>
              <a:cs typeface="Aptos" panose="020B0004020202020204" pitchFamily="34" charset="0"/>
            </a:endParaRPr>
          </a:p>
        </p:txBody>
      </p:sp>
    </p:spTree>
    <p:extLst>
      <p:ext uri="{BB962C8B-B14F-4D97-AF65-F5344CB8AC3E}">
        <p14:creationId xmlns:p14="http://schemas.microsoft.com/office/powerpoint/2010/main" val="278264356"/>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9705849B-7943-1043-664F-F9F799A87E8D}"/>
              </a:ext>
            </a:extLst>
          </p:cNvPr>
          <p:cNvSpPr/>
          <p:nvPr/>
        </p:nvSpPr>
        <p:spPr>
          <a:xfrm>
            <a:off x="1059679" y="4725824"/>
            <a:ext cx="2597921" cy="79475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military vehicle with smoke coming out of it&#10;&#10;AI-generated content may be incorrect.">
            <a:extLst>
              <a:ext uri="{FF2B5EF4-FFF2-40B4-BE49-F238E27FC236}">
                <a16:creationId xmlns:a16="http://schemas.microsoft.com/office/drawing/2014/main" id="{23BE8538-82B5-8484-68C2-919B782F8267}"/>
              </a:ext>
            </a:extLst>
          </p:cNvPr>
          <p:cNvPicPr>
            <a:picLocks noChangeAspect="1"/>
          </p:cNvPicPr>
          <p:nvPr/>
        </p:nvPicPr>
        <p:blipFill>
          <a:blip r:embed="rId2">
            <a:alphaModFix amt="50000"/>
            <a:extLst>
              <a:ext uri="{28A0092B-C50C-407E-A947-70E740481C1C}">
                <a14:useLocalDpi xmlns:a14="http://schemas.microsoft.com/office/drawing/2010/main" val="0"/>
              </a:ext>
            </a:extLst>
          </a:blip>
          <a:srcRect t="15730"/>
          <a:stretch>
            <a:fillRect/>
          </a:stretch>
        </p:blipFill>
        <p:spPr>
          <a:xfrm>
            <a:off x="20" y="1"/>
            <a:ext cx="12191980" cy="6857999"/>
          </a:xfrm>
          <a:prstGeom prst="rect">
            <a:avLst/>
          </a:prstGeom>
          <a:ln w="28575">
            <a:solidFill>
              <a:schemeClr val="tx1">
                <a:lumMod val="65000"/>
              </a:schemeClr>
            </a:solidFill>
          </a:ln>
        </p:spPr>
      </p:pic>
      <p:sp>
        <p:nvSpPr>
          <p:cNvPr id="22" name="TextBox 21">
            <a:extLst>
              <a:ext uri="{FF2B5EF4-FFF2-40B4-BE49-F238E27FC236}">
                <a16:creationId xmlns:a16="http://schemas.microsoft.com/office/drawing/2014/main" id="{30B71260-148D-DA8A-DE43-0FBF18075055}"/>
              </a:ext>
            </a:extLst>
          </p:cNvPr>
          <p:cNvSpPr txBox="1"/>
          <p:nvPr/>
        </p:nvSpPr>
        <p:spPr>
          <a:xfrm>
            <a:off x="89196" y="44811"/>
            <a:ext cx="6006804" cy="408623"/>
          </a:xfrm>
          <a:prstGeom prst="roundRect">
            <a:avLst/>
          </a:prstGeom>
          <a:solidFill>
            <a:schemeClr val="bg1"/>
          </a:solidFill>
          <a:ln>
            <a:solidFill>
              <a:srgbClr val="00B0F0"/>
            </a:solidFill>
          </a:ln>
        </p:spPr>
        <p:txBody>
          <a:bodyPr wrap="square">
            <a:spAutoFit/>
          </a:bodyPr>
          <a:lstStyle/>
          <a:p>
            <a:r>
              <a:rPr lang="en-GB" sz="1800" b="1" dirty="0">
                <a:solidFill>
                  <a:srgbClr val="FFFF00"/>
                </a:solidFill>
                <a:effectLst/>
                <a:latin typeface="Aptos" panose="020B0004020202020204" pitchFamily="34" charset="0"/>
                <a:ea typeface="Times New Roman" panose="02020603050405020304" pitchFamily="18" charset="0"/>
                <a:cs typeface="Aptos" panose="020B0004020202020204" pitchFamily="34" charset="0"/>
              </a:rPr>
              <a:t>Exercise 4 </a:t>
            </a:r>
            <a:r>
              <a:rPr lang="en-GB" sz="1800" b="1" dirty="0">
                <a:effectLst/>
                <a:latin typeface="Aptos" panose="020B0004020202020204" pitchFamily="34" charset="0"/>
                <a:ea typeface="Times New Roman" panose="02020603050405020304" pitchFamily="18" charset="0"/>
                <a:cs typeface="Aptos" panose="020B0004020202020204" pitchFamily="34" charset="0"/>
              </a:rPr>
              <a:t>- Case Study: “The Algorithm of War”  Page 2</a:t>
            </a:r>
            <a:endParaRPr lang="en-GB" sz="1800" b="1" dirty="0">
              <a:effectLst/>
              <a:latin typeface="Aptos" panose="020B0004020202020204" pitchFamily="34" charset="0"/>
              <a:ea typeface="Aptos" panose="020B0004020202020204" pitchFamily="34" charset="0"/>
              <a:cs typeface="Aptos" panose="020B0004020202020204" pitchFamily="34" charset="0"/>
            </a:endParaRPr>
          </a:p>
        </p:txBody>
      </p:sp>
      <p:sp>
        <p:nvSpPr>
          <p:cNvPr id="2" name="TextBox 1">
            <a:extLst>
              <a:ext uri="{FF2B5EF4-FFF2-40B4-BE49-F238E27FC236}">
                <a16:creationId xmlns:a16="http://schemas.microsoft.com/office/drawing/2014/main" id="{67CD5052-4200-629D-86C4-F5C2496159EB}"/>
              </a:ext>
            </a:extLst>
          </p:cNvPr>
          <p:cNvSpPr txBox="1"/>
          <p:nvPr/>
        </p:nvSpPr>
        <p:spPr>
          <a:xfrm>
            <a:off x="89196" y="2609148"/>
            <a:ext cx="11839466" cy="1940957"/>
          </a:xfrm>
          <a:prstGeom prst="roundRect">
            <a:avLst/>
          </a:prstGeom>
          <a:solidFill>
            <a:schemeClr val="bg1">
              <a:lumMod val="95000"/>
              <a:lumOff val="5000"/>
              <a:alpha val="60000"/>
            </a:schemeClr>
          </a:solidFill>
          <a:ln>
            <a:solidFill>
              <a:srgbClr val="00B0F0"/>
            </a:solidFill>
          </a:ln>
        </p:spPr>
        <p:txBody>
          <a:bodyPr wrap="square">
            <a:spAutoFit/>
          </a:bodyPr>
          <a:lstStyle/>
          <a:p>
            <a:r>
              <a:rPr lang="en-GB" b="1" dirty="0">
                <a:effectLst/>
                <a:latin typeface="Aptos" panose="020B0004020202020204" pitchFamily="34" charset="0"/>
                <a:ea typeface="Aptos" panose="020B0004020202020204" pitchFamily="34" charset="0"/>
                <a:cs typeface="Aptos" panose="020B0004020202020204" pitchFamily="34" charset="0"/>
              </a:rPr>
              <a:t>Incident:</a:t>
            </a:r>
            <a:endParaRPr lang="en-GB" dirty="0">
              <a:effectLst/>
              <a:latin typeface="Aptos" panose="020B0004020202020204" pitchFamily="34" charset="0"/>
              <a:ea typeface="Aptos" panose="020B0004020202020204" pitchFamily="34" charset="0"/>
              <a:cs typeface="Aptos" panose="020B0004020202020204" pitchFamily="34" charset="0"/>
            </a:endParaRPr>
          </a:p>
          <a:p>
            <a:r>
              <a:rPr lang="en-GB" dirty="0">
                <a:effectLst/>
                <a:latin typeface="Aptos" panose="020B0004020202020204" pitchFamily="34" charset="0"/>
                <a:ea typeface="Aptos" panose="020B0004020202020204" pitchFamily="34" charset="0"/>
                <a:cs typeface="Aptos" panose="020B0004020202020204" pitchFamily="34" charset="0"/>
              </a:rPr>
              <a:t>During an ongoing urban operation, </a:t>
            </a:r>
            <a:r>
              <a:rPr lang="en-GB" i="1" dirty="0">
                <a:effectLst/>
                <a:latin typeface="Aptos" panose="020B0004020202020204" pitchFamily="34" charset="0"/>
                <a:ea typeface="Aptos" panose="020B0004020202020204" pitchFamily="34" charset="0"/>
                <a:cs typeface="Aptos" panose="020B0004020202020204" pitchFamily="34" charset="0"/>
              </a:rPr>
              <a:t>Athena</a:t>
            </a:r>
            <a:r>
              <a:rPr lang="en-GB" dirty="0">
                <a:effectLst/>
                <a:latin typeface="Aptos" panose="020B0004020202020204" pitchFamily="34" charset="0"/>
                <a:ea typeface="Aptos" panose="020B0004020202020204" pitchFamily="34" charset="0"/>
                <a:cs typeface="Aptos" panose="020B0004020202020204" pitchFamily="34" charset="0"/>
              </a:rPr>
              <a:t> flagged a residential building as a command hub for a militant group, recommending it as a high-priority strike. The AI based its assessment on:</a:t>
            </a:r>
          </a:p>
          <a:p>
            <a:pPr marL="342900" lvl="0" indent="-342900">
              <a:buSzPts val="1000"/>
              <a:buFont typeface="Symbol" panose="05050102010706020507" pitchFamily="18" charset="2"/>
              <a:buChar char=""/>
              <a:tabLst>
                <a:tab pos="457200" algn="l"/>
              </a:tabLst>
            </a:pPr>
            <a:r>
              <a:rPr lang="en-GB" dirty="0">
                <a:effectLst/>
                <a:latin typeface="Aptos" panose="020B0004020202020204" pitchFamily="34" charset="0"/>
                <a:ea typeface="Aptos" panose="020B0004020202020204" pitchFamily="34" charset="0"/>
                <a:cs typeface="Aptos" panose="020B0004020202020204" pitchFamily="34" charset="0"/>
              </a:rPr>
              <a:t>Unusual communication traffic in and out of the building.</a:t>
            </a:r>
          </a:p>
          <a:p>
            <a:pPr marL="342900" lvl="0" indent="-342900">
              <a:buSzPts val="1000"/>
              <a:buFont typeface="Symbol" panose="05050102010706020507" pitchFamily="18" charset="2"/>
              <a:buChar char=""/>
              <a:tabLst>
                <a:tab pos="457200" algn="l"/>
              </a:tabLst>
            </a:pPr>
            <a:r>
              <a:rPr lang="en-GB" dirty="0">
                <a:effectLst/>
                <a:latin typeface="Aptos" panose="020B0004020202020204" pitchFamily="34" charset="0"/>
                <a:ea typeface="Aptos" panose="020B0004020202020204" pitchFamily="34" charset="0"/>
                <a:cs typeface="Aptos" panose="020B0004020202020204" pitchFamily="34" charset="0"/>
              </a:rPr>
              <a:t>Heat signatures in the basement resembling tunnel activity.</a:t>
            </a:r>
          </a:p>
          <a:p>
            <a:pPr marL="342900" lvl="0" indent="-342900">
              <a:buSzPts val="1000"/>
              <a:buFont typeface="Symbol" panose="05050102010706020507" pitchFamily="18" charset="2"/>
              <a:buChar char=""/>
              <a:tabLst>
                <a:tab pos="457200" algn="l"/>
              </a:tabLst>
            </a:pPr>
            <a:r>
              <a:rPr lang="en-GB" dirty="0">
                <a:effectLst/>
                <a:latin typeface="Aptos" panose="020B0004020202020204" pitchFamily="34" charset="0"/>
                <a:ea typeface="Aptos" panose="020B0004020202020204" pitchFamily="34" charset="0"/>
                <a:cs typeface="Aptos" panose="020B0004020202020204" pitchFamily="34" charset="0"/>
              </a:rPr>
              <a:t>Social media chatter connecting the address to a militant commander.</a:t>
            </a:r>
          </a:p>
        </p:txBody>
      </p:sp>
    </p:spTree>
    <p:extLst>
      <p:ext uri="{BB962C8B-B14F-4D97-AF65-F5344CB8AC3E}">
        <p14:creationId xmlns:p14="http://schemas.microsoft.com/office/powerpoint/2010/main" val="873914887"/>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9705849B-7943-1043-664F-F9F799A87E8D}"/>
              </a:ext>
            </a:extLst>
          </p:cNvPr>
          <p:cNvSpPr/>
          <p:nvPr/>
        </p:nvSpPr>
        <p:spPr>
          <a:xfrm>
            <a:off x="1059679" y="4725824"/>
            <a:ext cx="2597921" cy="79475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military vehicle with smoke coming out of it&#10;&#10;AI-generated content may be incorrect.">
            <a:extLst>
              <a:ext uri="{FF2B5EF4-FFF2-40B4-BE49-F238E27FC236}">
                <a16:creationId xmlns:a16="http://schemas.microsoft.com/office/drawing/2014/main" id="{23BE8538-82B5-8484-68C2-919B782F8267}"/>
              </a:ext>
            </a:extLst>
          </p:cNvPr>
          <p:cNvPicPr>
            <a:picLocks noChangeAspect="1"/>
          </p:cNvPicPr>
          <p:nvPr/>
        </p:nvPicPr>
        <p:blipFill>
          <a:blip r:embed="rId2">
            <a:alphaModFix amt="50000"/>
            <a:extLst>
              <a:ext uri="{28A0092B-C50C-407E-A947-70E740481C1C}">
                <a14:useLocalDpi xmlns:a14="http://schemas.microsoft.com/office/drawing/2010/main" val="0"/>
              </a:ext>
            </a:extLst>
          </a:blip>
          <a:srcRect t="15730"/>
          <a:stretch>
            <a:fillRect/>
          </a:stretch>
        </p:blipFill>
        <p:spPr>
          <a:xfrm>
            <a:off x="0" y="1"/>
            <a:ext cx="12191980" cy="6857999"/>
          </a:xfrm>
          <a:prstGeom prst="rect">
            <a:avLst/>
          </a:prstGeom>
          <a:ln w="28575">
            <a:solidFill>
              <a:schemeClr val="tx1">
                <a:lumMod val="65000"/>
              </a:schemeClr>
            </a:solidFill>
          </a:ln>
        </p:spPr>
      </p:pic>
      <p:sp>
        <p:nvSpPr>
          <p:cNvPr id="22" name="TextBox 21">
            <a:extLst>
              <a:ext uri="{FF2B5EF4-FFF2-40B4-BE49-F238E27FC236}">
                <a16:creationId xmlns:a16="http://schemas.microsoft.com/office/drawing/2014/main" id="{30B71260-148D-DA8A-DE43-0FBF18075055}"/>
              </a:ext>
            </a:extLst>
          </p:cNvPr>
          <p:cNvSpPr txBox="1"/>
          <p:nvPr/>
        </p:nvSpPr>
        <p:spPr>
          <a:xfrm>
            <a:off x="89195" y="44811"/>
            <a:ext cx="5927883" cy="408623"/>
          </a:xfrm>
          <a:prstGeom prst="roundRect">
            <a:avLst/>
          </a:prstGeom>
          <a:solidFill>
            <a:schemeClr val="bg1"/>
          </a:solidFill>
          <a:ln>
            <a:solidFill>
              <a:srgbClr val="00B0F0"/>
            </a:solidFill>
          </a:ln>
        </p:spPr>
        <p:txBody>
          <a:bodyPr wrap="square">
            <a:spAutoFit/>
          </a:bodyPr>
          <a:lstStyle/>
          <a:p>
            <a:r>
              <a:rPr lang="en-GB" sz="1800" b="1" dirty="0">
                <a:solidFill>
                  <a:srgbClr val="FFFF00"/>
                </a:solidFill>
                <a:effectLst/>
                <a:latin typeface="Aptos" panose="020B0004020202020204" pitchFamily="34" charset="0"/>
                <a:ea typeface="Times New Roman" panose="02020603050405020304" pitchFamily="18" charset="0"/>
                <a:cs typeface="Aptos" panose="020B0004020202020204" pitchFamily="34" charset="0"/>
              </a:rPr>
              <a:t>Exercise 4 </a:t>
            </a:r>
            <a:r>
              <a:rPr lang="en-GB" sz="1800" b="1" dirty="0">
                <a:effectLst/>
                <a:latin typeface="Aptos" panose="020B0004020202020204" pitchFamily="34" charset="0"/>
                <a:ea typeface="Times New Roman" panose="02020603050405020304" pitchFamily="18" charset="0"/>
                <a:cs typeface="Aptos" panose="020B0004020202020204" pitchFamily="34" charset="0"/>
              </a:rPr>
              <a:t>- Case Study: “The Algorithm of War”  Page 3</a:t>
            </a:r>
            <a:endParaRPr lang="en-GB" sz="1800" b="1" dirty="0">
              <a:effectLst/>
              <a:latin typeface="Aptos" panose="020B0004020202020204" pitchFamily="34" charset="0"/>
              <a:ea typeface="Aptos" panose="020B0004020202020204" pitchFamily="34" charset="0"/>
              <a:cs typeface="Aptos" panose="020B0004020202020204" pitchFamily="34" charset="0"/>
            </a:endParaRPr>
          </a:p>
        </p:txBody>
      </p:sp>
      <p:sp>
        <p:nvSpPr>
          <p:cNvPr id="3" name="TextBox 2">
            <a:extLst>
              <a:ext uri="{FF2B5EF4-FFF2-40B4-BE49-F238E27FC236}">
                <a16:creationId xmlns:a16="http://schemas.microsoft.com/office/drawing/2014/main" id="{771F37DF-BDCE-5CEF-C6E9-6E4A6002F91C}"/>
              </a:ext>
            </a:extLst>
          </p:cNvPr>
          <p:cNvSpPr txBox="1"/>
          <p:nvPr/>
        </p:nvSpPr>
        <p:spPr>
          <a:xfrm>
            <a:off x="89196" y="2572896"/>
            <a:ext cx="11839465" cy="2247424"/>
          </a:xfrm>
          <a:prstGeom prst="roundRect">
            <a:avLst/>
          </a:prstGeom>
          <a:solidFill>
            <a:schemeClr val="bg1">
              <a:lumMod val="95000"/>
              <a:lumOff val="5000"/>
              <a:alpha val="60000"/>
            </a:schemeClr>
          </a:solidFill>
          <a:ln>
            <a:solidFill>
              <a:srgbClr val="00B0F0"/>
            </a:solidFill>
          </a:ln>
        </p:spPr>
        <p:txBody>
          <a:bodyPr wrap="square">
            <a:spAutoFit/>
          </a:bodyPr>
          <a:lstStyle/>
          <a:p>
            <a:r>
              <a:rPr lang="en-GB" b="1" dirty="0">
                <a:effectLst/>
                <a:latin typeface="Aptos" panose="020B0004020202020204" pitchFamily="34" charset="0"/>
                <a:ea typeface="Aptos" panose="020B0004020202020204" pitchFamily="34" charset="0"/>
                <a:cs typeface="Aptos" panose="020B0004020202020204" pitchFamily="34" charset="0"/>
              </a:rPr>
              <a:t>Aftermath:</a:t>
            </a:r>
            <a:endParaRPr lang="en-GB" dirty="0">
              <a:effectLst/>
              <a:latin typeface="Aptos" panose="020B0004020202020204" pitchFamily="34" charset="0"/>
              <a:ea typeface="Aptos" panose="020B0004020202020204" pitchFamily="34" charset="0"/>
              <a:cs typeface="Aptos" panose="020B0004020202020204" pitchFamily="34" charset="0"/>
            </a:endParaRPr>
          </a:p>
          <a:p>
            <a:pPr marL="342900" lvl="0" indent="-342900">
              <a:buSzPts val="1000"/>
              <a:buFont typeface="Symbol" panose="05050102010706020507" pitchFamily="18" charset="2"/>
              <a:buChar char=""/>
              <a:tabLst>
                <a:tab pos="457200" algn="l"/>
              </a:tabLst>
            </a:pPr>
            <a:r>
              <a:rPr lang="en-GB" dirty="0">
                <a:effectLst/>
                <a:latin typeface="Aptos" panose="020B0004020202020204" pitchFamily="34" charset="0"/>
                <a:ea typeface="Aptos" panose="020B0004020202020204" pitchFamily="34" charset="0"/>
                <a:cs typeface="Aptos" panose="020B0004020202020204" pitchFamily="34" charset="0"/>
              </a:rPr>
              <a:t>International media coverage framed the incident as disproportionate use of force.</a:t>
            </a:r>
          </a:p>
          <a:p>
            <a:pPr marL="342900" lvl="0" indent="-342900">
              <a:buSzPts val="1000"/>
              <a:buFont typeface="Symbol" panose="05050102010706020507" pitchFamily="18" charset="2"/>
              <a:buChar char=""/>
              <a:tabLst>
                <a:tab pos="457200" algn="l"/>
              </a:tabLst>
            </a:pPr>
            <a:r>
              <a:rPr lang="en-GB" dirty="0">
                <a:effectLst/>
                <a:latin typeface="Aptos" panose="020B0004020202020204" pitchFamily="34" charset="0"/>
                <a:ea typeface="Aptos" panose="020B0004020202020204" pitchFamily="34" charset="0"/>
                <a:cs typeface="Aptos" panose="020B0004020202020204" pitchFamily="34" charset="0"/>
              </a:rPr>
              <a:t>The </a:t>
            </a:r>
            <a:r>
              <a:rPr lang="en-GB" dirty="0">
                <a:latin typeface="Aptos" panose="020B0004020202020204" pitchFamily="34" charset="0"/>
                <a:ea typeface="Aptos" panose="020B0004020202020204" pitchFamily="34" charset="0"/>
                <a:cs typeface="Aptos" panose="020B0004020202020204" pitchFamily="34" charset="0"/>
              </a:rPr>
              <a:t>British </a:t>
            </a:r>
            <a:r>
              <a:rPr lang="en-GB" dirty="0">
                <a:effectLst/>
                <a:latin typeface="Aptos" panose="020B0004020202020204" pitchFamily="34" charset="0"/>
                <a:ea typeface="Aptos" panose="020B0004020202020204" pitchFamily="34" charset="0"/>
                <a:cs typeface="Aptos" panose="020B0004020202020204" pitchFamily="34" charset="0"/>
              </a:rPr>
              <a:t>government defended the strike, citing the speed and reliability of </a:t>
            </a:r>
            <a:r>
              <a:rPr lang="en-GB" i="1" dirty="0">
                <a:effectLst/>
                <a:latin typeface="Aptos" panose="020B0004020202020204" pitchFamily="34" charset="0"/>
                <a:ea typeface="Aptos" panose="020B0004020202020204" pitchFamily="34" charset="0"/>
                <a:cs typeface="Aptos" panose="020B0004020202020204" pitchFamily="34" charset="0"/>
              </a:rPr>
              <a:t>Athena</a:t>
            </a:r>
            <a:r>
              <a:rPr lang="en-GB" dirty="0">
                <a:effectLst/>
                <a:latin typeface="Aptos" panose="020B0004020202020204" pitchFamily="34" charset="0"/>
                <a:ea typeface="Aptos" panose="020B0004020202020204" pitchFamily="34" charset="0"/>
                <a:cs typeface="Aptos" panose="020B0004020202020204" pitchFamily="34" charset="0"/>
              </a:rPr>
              <a:t>.</a:t>
            </a:r>
          </a:p>
          <a:p>
            <a:pPr marL="342900" lvl="0" indent="-342900">
              <a:buSzPts val="1000"/>
              <a:buFont typeface="Symbol" panose="05050102010706020507" pitchFamily="18" charset="2"/>
              <a:buChar char=""/>
              <a:tabLst>
                <a:tab pos="457200" algn="l"/>
              </a:tabLst>
            </a:pPr>
            <a:r>
              <a:rPr lang="en-GB" dirty="0">
                <a:effectLst/>
                <a:latin typeface="Aptos" panose="020B0004020202020204" pitchFamily="34" charset="0"/>
                <a:ea typeface="Aptos" panose="020B0004020202020204" pitchFamily="34" charset="0"/>
                <a:cs typeface="Aptos" panose="020B0004020202020204" pitchFamily="34" charset="0"/>
              </a:rPr>
              <a:t>Critics argued that reliance on AI removed vital human judgement, making “black box” decisions in morally grey environments.</a:t>
            </a:r>
          </a:p>
          <a:p>
            <a:pPr marL="342900" lvl="0" indent="-342900">
              <a:buSzPts val="1000"/>
              <a:buFont typeface="Symbol" panose="05050102010706020507" pitchFamily="18" charset="2"/>
              <a:buChar char=""/>
              <a:tabLst>
                <a:tab pos="457200" algn="l"/>
              </a:tabLst>
            </a:pPr>
            <a:r>
              <a:rPr lang="en-GB" dirty="0">
                <a:effectLst/>
                <a:latin typeface="Aptos" panose="020B0004020202020204" pitchFamily="34" charset="0"/>
                <a:ea typeface="Aptos" panose="020B0004020202020204" pitchFamily="34" charset="0"/>
                <a:cs typeface="Aptos" panose="020B0004020202020204" pitchFamily="34" charset="0"/>
              </a:rPr>
              <a:t>Within the </a:t>
            </a:r>
            <a:r>
              <a:rPr lang="en-GB" dirty="0">
                <a:latin typeface="Aptos" panose="020B0004020202020204" pitchFamily="34" charset="0"/>
                <a:ea typeface="Aptos" panose="020B0004020202020204" pitchFamily="34" charset="0"/>
                <a:cs typeface="Aptos" panose="020B0004020202020204" pitchFamily="34" charset="0"/>
              </a:rPr>
              <a:t>Army</a:t>
            </a:r>
            <a:r>
              <a:rPr lang="en-GB" dirty="0">
                <a:effectLst/>
                <a:latin typeface="Aptos" panose="020B0004020202020204" pitchFamily="34" charset="0"/>
                <a:ea typeface="Aptos" panose="020B0004020202020204" pitchFamily="34" charset="0"/>
                <a:cs typeface="Aptos" panose="020B0004020202020204" pitchFamily="34" charset="0"/>
              </a:rPr>
              <a:t>, debate began about whether speed should outweigh certainty in high-density, civilian-populated areas.</a:t>
            </a:r>
          </a:p>
        </p:txBody>
      </p:sp>
    </p:spTree>
    <p:extLst>
      <p:ext uri="{BB962C8B-B14F-4D97-AF65-F5344CB8AC3E}">
        <p14:creationId xmlns:p14="http://schemas.microsoft.com/office/powerpoint/2010/main" val="686657235"/>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9705849B-7943-1043-664F-F9F799A87E8D}"/>
              </a:ext>
            </a:extLst>
          </p:cNvPr>
          <p:cNvSpPr/>
          <p:nvPr/>
        </p:nvSpPr>
        <p:spPr>
          <a:xfrm>
            <a:off x="1059679" y="4725824"/>
            <a:ext cx="2597921" cy="79475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military vehicle with smoke coming out of it&#10;&#10;AI-generated content may be incorrect.">
            <a:extLst>
              <a:ext uri="{FF2B5EF4-FFF2-40B4-BE49-F238E27FC236}">
                <a16:creationId xmlns:a16="http://schemas.microsoft.com/office/drawing/2014/main" id="{23BE8538-82B5-8484-68C2-919B782F8267}"/>
              </a:ext>
            </a:extLst>
          </p:cNvPr>
          <p:cNvPicPr>
            <a:picLocks noChangeAspect="1"/>
          </p:cNvPicPr>
          <p:nvPr/>
        </p:nvPicPr>
        <p:blipFill>
          <a:blip r:embed="rId2">
            <a:alphaModFix amt="50000"/>
            <a:extLst>
              <a:ext uri="{28A0092B-C50C-407E-A947-70E740481C1C}">
                <a14:useLocalDpi xmlns:a14="http://schemas.microsoft.com/office/drawing/2010/main" val="0"/>
              </a:ext>
            </a:extLst>
          </a:blip>
          <a:srcRect t="15730"/>
          <a:stretch>
            <a:fillRect/>
          </a:stretch>
        </p:blipFill>
        <p:spPr>
          <a:xfrm>
            <a:off x="0" y="-44810"/>
            <a:ext cx="12191980" cy="6857999"/>
          </a:xfrm>
          <a:prstGeom prst="rect">
            <a:avLst/>
          </a:prstGeom>
          <a:ln w="28575">
            <a:solidFill>
              <a:schemeClr val="tx1">
                <a:lumMod val="65000"/>
              </a:schemeClr>
            </a:solidFill>
          </a:ln>
        </p:spPr>
      </p:pic>
      <p:sp>
        <p:nvSpPr>
          <p:cNvPr id="22" name="TextBox 21">
            <a:extLst>
              <a:ext uri="{FF2B5EF4-FFF2-40B4-BE49-F238E27FC236}">
                <a16:creationId xmlns:a16="http://schemas.microsoft.com/office/drawing/2014/main" id="{30B71260-148D-DA8A-DE43-0FBF18075055}"/>
              </a:ext>
            </a:extLst>
          </p:cNvPr>
          <p:cNvSpPr txBox="1"/>
          <p:nvPr/>
        </p:nvSpPr>
        <p:spPr>
          <a:xfrm>
            <a:off x="89196" y="44811"/>
            <a:ext cx="6006804" cy="408623"/>
          </a:xfrm>
          <a:prstGeom prst="roundRect">
            <a:avLst/>
          </a:prstGeom>
          <a:solidFill>
            <a:schemeClr val="bg1"/>
          </a:solidFill>
          <a:ln>
            <a:solidFill>
              <a:srgbClr val="00B0F0"/>
            </a:solidFill>
          </a:ln>
        </p:spPr>
        <p:txBody>
          <a:bodyPr wrap="square">
            <a:spAutoFit/>
          </a:bodyPr>
          <a:lstStyle/>
          <a:p>
            <a:r>
              <a:rPr lang="en-GB" sz="1800" b="1" dirty="0">
                <a:solidFill>
                  <a:srgbClr val="FFFF00"/>
                </a:solidFill>
                <a:effectLst/>
                <a:latin typeface="Aptos" panose="020B0004020202020204" pitchFamily="34" charset="0"/>
                <a:ea typeface="Times New Roman" panose="02020603050405020304" pitchFamily="18" charset="0"/>
                <a:cs typeface="Aptos" panose="020B0004020202020204" pitchFamily="34" charset="0"/>
              </a:rPr>
              <a:t>Exercise 4 </a:t>
            </a:r>
            <a:r>
              <a:rPr lang="en-GB" sz="1800" b="1" dirty="0">
                <a:effectLst/>
                <a:latin typeface="Aptos" panose="020B0004020202020204" pitchFamily="34" charset="0"/>
                <a:ea typeface="Times New Roman" panose="02020603050405020304" pitchFamily="18" charset="0"/>
                <a:cs typeface="Aptos" panose="020B0004020202020204" pitchFamily="34" charset="0"/>
              </a:rPr>
              <a:t>- Case Study: “The Algorithm of War”  Page 4</a:t>
            </a:r>
            <a:endParaRPr lang="en-GB" sz="1800" b="1" dirty="0">
              <a:effectLst/>
              <a:latin typeface="Aptos" panose="020B0004020202020204" pitchFamily="34" charset="0"/>
              <a:ea typeface="Aptos" panose="020B0004020202020204" pitchFamily="34" charset="0"/>
              <a:cs typeface="Aptos" panose="020B0004020202020204" pitchFamily="34" charset="0"/>
            </a:endParaRPr>
          </a:p>
        </p:txBody>
      </p:sp>
      <p:sp>
        <p:nvSpPr>
          <p:cNvPr id="2" name="TextBox 1">
            <a:extLst>
              <a:ext uri="{FF2B5EF4-FFF2-40B4-BE49-F238E27FC236}">
                <a16:creationId xmlns:a16="http://schemas.microsoft.com/office/drawing/2014/main" id="{B466C7B2-D9E9-66AE-705F-FCDEA1FD3F01}"/>
              </a:ext>
            </a:extLst>
          </p:cNvPr>
          <p:cNvSpPr txBox="1"/>
          <p:nvPr/>
        </p:nvSpPr>
        <p:spPr>
          <a:xfrm>
            <a:off x="89196" y="2356365"/>
            <a:ext cx="11839465" cy="2860358"/>
          </a:xfrm>
          <a:prstGeom prst="roundRect">
            <a:avLst/>
          </a:prstGeom>
          <a:solidFill>
            <a:schemeClr val="bg1">
              <a:lumMod val="95000"/>
              <a:lumOff val="5000"/>
              <a:alpha val="60000"/>
            </a:schemeClr>
          </a:solidFill>
          <a:ln>
            <a:solidFill>
              <a:srgbClr val="00B0F0"/>
            </a:solidFill>
          </a:ln>
        </p:spPr>
        <p:txBody>
          <a:bodyPr wrap="square">
            <a:spAutoFit/>
          </a:bodyPr>
          <a:lstStyle/>
          <a:p>
            <a:r>
              <a:rPr lang="en-GB" b="1" dirty="0">
                <a:effectLst/>
                <a:latin typeface="Aptos" panose="020B0004020202020204" pitchFamily="34" charset="0"/>
                <a:ea typeface="Aptos" panose="020B0004020202020204" pitchFamily="34" charset="0"/>
                <a:cs typeface="Aptos" panose="020B0004020202020204" pitchFamily="34" charset="0"/>
              </a:rPr>
              <a:t>Discussion Points:</a:t>
            </a:r>
            <a:endParaRPr lang="en-GB" dirty="0">
              <a:effectLst/>
              <a:latin typeface="Aptos" panose="020B0004020202020204" pitchFamily="34" charset="0"/>
              <a:ea typeface="Aptos" panose="020B0004020202020204" pitchFamily="34" charset="0"/>
              <a:cs typeface="Aptos" panose="020B0004020202020204" pitchFamily="34" charset="0"/>
            </a:endParaRPr>
          </a:p>
          <a:p>
            <a:pPr marL="342900" lvl="0" indent="-342900">
              <a:buFont typeface="+mj-lt"/>
              <a:buAutoNum type="arabicPeriod"/>
              <a:tabLst>
                <a:tab pos="457200" algn="l"/>
              </a:tabLst>
            </a:pPr>
            <a:r>
              <a:rPr lang="en-GB" dirty="0">
                <a:effectLst/>
                <a:latin typeface="Aptos" panose="020B0004020202020204" pitchFamily="34" charset="0"/>
                <a:ea typeface="Aptos" panose="020B0004020202020204" pitchFamily="34" charset="0"/>
                <a:cs typeface="Aptos" panose="020B0004020202020204" pitchFamily="34" charset="0"/>
              </a:rPr>
              <a:t>Should AI-driven intelligence platforms be allowed to generate </a:t>
            </a:r>
            <a:r>
              <a:rPr lang="en-GB" i="1" dirty="0">
                <a:effectLst/>
                <a:latin typeface="Aptos" panose="020B0004020202020204" pitchFamily="34" charset="0"/>
                <a:ea typeface="Aptos" panose="020B0004020202020204" pitchFamily="34" charset="0"/>
                <a:cs typeface="Aptos" panose="020B0004020202020204" pitchFamily="34" charset="0"/>
              </a:rPr>
              <a:t>strike recommendations</a:t>
            </a:r>
            <a:r>
              <a:rPr lang="en-GB" dirty="0">
                <a:effectLst/>
                <a:latin typeface="Aptos" panose="020B0004020202020204" pitchFamily="34" charset="0"/>
                <a:ea typeface="Aptos" panose="020B0004020202020204" pitchFamily="34" charset="0"/>
                <a:cs typeface="Aptos" panose="020B0004020202020204" pitchFamily="34" charset="0"/>
              </a:rPr>
              <a:t>, or should they only be advisory?</a:t>
            </a:r>
          </a:p>
          <a:p>
            <a:pPr marL="342900" lvl="0" indent="-342900">
              <a:buFont typeface="+mj-lt"/>
              <a:buAutoNum type="arabicPeriod"/>
              <a:tabLst>
                <a:tab pos="457200" algn="l"/>
              </a:tabLst>
            </a:pPr>
            <a:r>
              <a:rPr lang="en-GB" dirty="0">
                <a:effectLst/>
                <a:latin typeface="Aptos" panose="020B0004020202020204" pitchFamily="34" charset="0"/>
                <a:ea typeface="Aptos" panose="020B0004020202020204" pitchFamily="34" charset="0"/>
                <a:cs typeface="Aptos" panose="020B0004020202020204" pitchFamily="34" charset="0"/>
              </a:rPr>
              <a:t>How can militaries balance the tactical advantage of speed against the ethical obligation to minimise civilian harm?</a:t>
            </a:r>
          </a:p>
          <a:p>
            <a:pPr marL="342900" lvl="0" indent="-342900">
              <a:buFont typeface="+mj-lt"/>
              <a:buAutoNum type="arabicPeriod"/>
              <a:tabLst>
                <a:tab pos="457200" algn="l"/>
              </a:tabLst>
            </a:pPr>
            <a:r>
              <a:rPr lang="en-GB" dirty="0">
                <a:effectLst/>
                <a:latin typeface="Aptos" panose="020B0004020202020204" pitchFamily="34" charset="0"/>
                <a:ea typeface="Aptos" panose="020B0004020202020204" pitchFamily="34" charset="0"/>
                <a:cs typeface="Aptos" panose="020B0004020202020204" pitchFamily="34" charset="0"/>
              </a:rPr>
              <a:t>Who bears responsibility if AI-informed intelligence leads to civilian casualties — the commander, the analyst, the system’s developers?</a:t>
            </a:r>
          </a:p>
          <a:p>
            <a:pPr marL="342900" lvl="0" indent="-342900">
              <a:buFont typeface="+mj-lt"/>
              <a:buAutoNum type="arabicPeriod"/>
              <a:tabLst>
                <a:tab pos="457200" algn="l"/>
              </a:tabLst>
            </a:pPr>
            <a:r>
              <a:rPr lang="en-GB" dirty="0">
                <a:effectLst/>
                <a:latin typeface="Aptos" panose="020B0004020202020204" pitchFamily="34" charset="0"/>
                <a:ea typeface="Aptos" panose="020B0004020202020204" pitchFamily="34" charset="0"/>
                <a:cs typeface="Aptos" panose="020B0004020202020204" pitchFamily="34" charset="0"/>
              </a:rPr>
              <a:t>Does reliance on AI risk eroding human judgement in complex, morally ambiguous environments?</a:t>
            </a:r>
          </a:p>
          <a:p>
            <a:pPr marL="342900" lvl="0" indent="-342900">
              <a:buFont typeface="+mj-lt"/>
              <a:buAutoNum type="arabicPeriod"/>
              <a:tabLst>
                <a:tab pos="457200" algn="l"/>
              </a:tabLst>
            </a:pPr>
            <a:r>
              <a:rPr lang="en-GB" dirty="0">
                <a:effectLst/>
                <a:latin typeface="Aptos" panose="020B0004020202020204" pitchFamily="34" charset="0"/>
                <a:ea typeface="Aptos" panose="020B0004020202020204" pitchFamily="34" charset="0"/>
                <a:cs typeface="Aptos" panose="020B0004020202020204" pitchFamily="34" charset="0"/>
              </a:rPr>
              <a:t>How might adversaries exploit this reliance — e.g., by deliberately spoofing data to create false targets?</a:t>
            </a:r>
          </a:p>
        </p:txBody>
      </p:sp>
    </p:spTree>
    <p:extLst>
      <p:ext uri="{BB962C8B-B14F-4D97-AF65-F5344CB8AC3E}">
        <p14:creationId xmlns:p14="http://schemas.microsoft.com/office/powerpoint/2010/main" val="2298775583"/>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9705849B-7943-1043-664F-F9F799A87E8D}"/>
              </a:ext>
            </a:extLst>
          </p:cNvPr>
          <p:cNvSpPr/>
          <p:nvPr/>
        </p:nvSpPr>
        <p:spPr>
          <a:xfrm>
            <a:off x="1059679" y="4725824"/>
            <a:ext cx="2597921" cy="79475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military vehicle with smoke coming out of it&#10;&#10;AI-generated content may be incorrect.">
            <a:extLst>
              <a:ext uri="{FF2B5EF4-FFF2-40B4-BE49-F238E27FC236}">
                <a16:creationId xmlns:a16="http://schemas.microsoft.com/office/drawing/2014/main" id="{23BE8538-82B5-8484-68C2-919B782F8267}"/>
              </a:ext>
            </a:extLst>
          </p:cNvPr>
          <p:cNvPicPr>
            <a:picLocks noChangeAspect="1"/>
          </p:cNvPicPr>
          <p:nvPr/>
        </p:nvPicPr>
        <p:blipFill>
          <a:blip r:embed="rId2">
            <a:alphaModFix amt="50000"/>
            <a:extLst>
              <a:ext uri="{28A0092B-C50C-407E-A947-70E740481C1C}">
                <a14:useLocalDpi xmlns:a14="http://schemas.microsoft.com/office/drawing/2010/main" val="0"/>
              </a:ext>
            </a:extLst>
          </a:blip>
          <a:srcRect t="15730"/>
          <a:stretch>
            <a:fillRect/>
          </a:stretch>
        </p:blipFill>
        <p:spPr>
          <a:xfrm>
            <a:off x="20" y="1"/>
            <a:ext cx="12191980" cy="6857999"/>
          </a:xfrm>
          <a:prstGeom prst="rect">
            <a:avLst/>
          </a:prstGeom>
          <a:ln w="28575">
            <a:solidFill>
              <a:schemeClr val="tx1">
                <a:lumMod val="65000"/>
              </a:schemeClr>
            </a:solidFill>
          </a:ln>
        </p:spPr>
      </p:pic>
      <p:sp>
        <p:nvSpPr>
          <p:cNvPr id="11" name="TextBox 10">
            <a:extLst>
              <a:ext uri="{FF2B5EF4-FFF2-40B4-BE49-F238E27FC236}">
                <a16:creationId xmlns:a16="http://schemas.microsoft.com/office/drawing/2014/main" id="{601E2BEC-6F69-A1AC-2D66-2896D83958A7}"/>
              </a:ext>
            </a:extLst>
          </p:cNvPr>
          <p:cNvSpPr txBox="1"/>
          <p:nvPr/>
        </p:nvSpPr>
        <p:spPr>
          <a:xfrm>
            <a:off x="89196" y="548224"/>
            <a:ext cx="11839466" cy="919401"/>
          </a:xfrm>
          <a:prstGeom prst="roundRect">
            <a:avLst/>
          </a:prstGeom>
          <a:solidFill>
            <a:schemeClr val="bg1">
              <a:lumMod val="95000"/>
              <a:lumOff val="5000"/>
              <a:alpha val="60000"/>
            </a:schemeClr>
          </a:solidFill>
          <a:ln>
            <a:solidFill>
              <a:srgbClr val="00B0F0"/>
            </a:solidFill>
          </a:ln>
        </p:spPr>
        <p:txBody>
          <a:bodyPr wrap="square">
            <a:spAutoFit/>
          </a:bodyPr>
          <a:lstStyle/>
          <a:p>
            <a:r>
              <a:rPr lang="en-GB" sz="1200" b="1" dirty="0">
                <a:effectLst/>
                <a:latin typeface="Aptos" panose="020B0004020202020204" pitchFamily="34" charset="0"/>
                <a:ea typeface="Aptos" panose="020B0004020202020204" pitchFamily="34" charset="0"/>
                <a:cs typeface="Aptos" panose="020B0004020202020204" pitchFamily="34" charset="0"/>
              </a:rPr>
              <a:t>Background:</a:t>
            </a:r>
            <a:endParaRPr lang="en-GB" sz="1200" dirty="0">
              <a:effectLst/>
              <a:latin typeface="Aptos" panose="020B0004020202020204" pitchFamily="34" charset="0"/>
              <a:ea typeface="Aptos" panose="020B0004020202020204" pitchFamily="34" charset="0"/>
              <a:cs typeface="Aptos" panose="020B0004020202020204" pitchFamily="34" charset="0"/>
            </a:endParaRPr>
          </a:p>
          <a:p>
            <a:r>
              <a:rPr lang="en-GB" sz="1200" dirty="0">
                <a:effectLst/>
                <a:latin typeface="Aptos" panose="020B0004020202020204" pitchFamily="34" charset="0"/>
                <a:ea typeface="Aptos" panose="020B0004020202020204" pitchFamily="34" charset="0"/>
                <a:cs typeface="Aptos" panose="020B0004020202020204" pitchFamily="34" charset="0"/>
              </a:rPr>
              <a:t>By 2027, the </a:t>
            </a:r>
            <a:r>
              <a:rPr lang="en-GB" sz="1200" dirty="0">
                <a:latin typeface="Aptos" panose="020B0004020202020204" pitchFamily="34" charset="0"/>
                <a:ea typeface="Aptos" panose="020B0004020202020204" pitchFamily="34" charset="0"/>
                <a:cs typeface="Aptos" panose="020B0004020202020204" pitchFamily="34" charset="0"/>
              </a:rPr>
              <a:t>British Army </a:t>
            </a:r>
            <a:r>
              <a:rPr lang="en-GB" sz="1200" dirty="0">
                <a:effectLst/>
                <a:latin typeface="Aptos" panose="020B0004020202020204" pitchFamily="34" charset="0"/>
                <a:ea typeface="Aptos" panose="020B0004020202020204" pitchFamily="34" charset="0"/>
                <a:cs typeface="Aptos" panose="020B0004020202020204" pitchFamily="34" charset="0"/>
              </a:rPr>
              <a:t>have integrated AI-driven intelligence platforms into their operations. The system, codenamed </a:t>
            </a:r>
            <a:r>
              <a:rPr lang="en-GB" sz="1200" i="1" dirty="0">
                <a:effectLst/>
                <a:latin typeface="Aptos" panose="020B0004020202020204" pitchFamily="34" charset="0"/>
                <a:ea typeface="Aptos" panose="020B0004020202020204" pitchFamily="34" charset="0"/>
                <a:cs typeface="Aptos" panose="020B0004020202020204" pitchFamily="34" charset="0"/>
              </a:rPr>
              <a:t>Athena</a:t>
            </a:r>
            <a:r>
              <a:rPr lang="en-GB" sz="1200" dirty="0">
                <a:effectLst/>
                <a:latin typeface="Aptos" panose="020B0004020202020204" pitchFamily="34" charset="0"/>
                <a:ea typeface="Aptos" panose="020B0004020202020204" pitchFamily="34" charset="0"/>
                <a:cs typeface="Aptos" panose="020B0004020202020204" pitchFamily="34" charset="0"/>
              </a:rPr>
              <a:t>, rapidly analyses data from intercepted communications, CCTV, satellite imagery, and social media to generate “target decks” of suspected militant leaders, weapon caches, and tunnel entrances. </a:t>
            </a:r>
            <a:r>
              <a:rPr lang="en-GB" sz="1200" i="1" dirty="0">
                <a:effectLst/>
                <a:latin typeface="Aptos" panose="020B0004020202020204" pitchFamily="34" charset="0"/>
                <a:ea typeface="Aptos" panose="020B0004020202020204" pitchFamily="34" charset="0"/>
                <a:cs typeface="Aptos" panose="020B0004020202020204" pitchFamily="34" charset="0"/>
              </a:rPr>
              <a:t>Athena</a:t>
            </a:r>
            <a:r>
              <a:rPr lang="en-GB" sz="1200" dirty="0">
                <a:effectLst/>
                <a:latin typeface="Aptos" panose="020B0004020202020204" pitchFamily="34" charset="0"/>
                <a:ea typeface="Aptos" panose="020B0004020202020204" pitchFamily="34" charset="0"/>
                <a:cs typeface="Aptos" panose="020B0004020202020204" pitchFamily="34" charset="0"/>
              </a:rPr>
              <a:t> is credited with reducing intelligence processing time from days to minutes.</a:t>
            </a:r>
          </a:p>
        </p:txBody>
      </p:sp>
      <p:sp>
        <p:nvSpPr>
          <p:cNvPr id="13" name="TextBox 12">
            <a:extLst>
              <a:ext uri="{FF2B5EF4-FFF2-40B4-BE49-F238E27FC236}">
                <a16:creationId xmlns:a16="http://schemas.microsoft.com/office/drawing/2014/main" id="{9F8D7703-8624-A2AA-3B20-1F2B396B01AC}"/>
              </a:ext>
            </a:extLst>
          </p:cNvPr>
          <p:cNvSpPr txBox="1"/>
          <p:nvPr/>
        </p:nvSpPr>
        <p:spPr>
          <a:xfrm>
            <a:off x="89197" y="1532173"/>
            <a:ext cx="11839466" cy="1328023"/>
          </a:xfrm>
          <a:prstGeom prst="roundRect">
            <a:avLst/>
          </a:prstGeom>
          <a:solidFill>
            <a:schemeClr val="bg1">
              <a:lumMod val="95000"/>
              <a:lumOff val="5000"/>
              <a:alpha val="60000"/>
            </a:schemeClr>
          </a:solidFill>
          <a:ln>
            <a:solidFill>
              <a:srgbClr val="00B0F0"/>
            </a:solidFill>
          </a:ln>
        </p:spPr>
        <p:txBody>
          <a:bodyPr wrap="square">
            <a:spAutoFit/>
          </a:bodyPr>
          <a:lstStyle/>
          <a:p>
            <a:r>
              <a:rPr lang="en-GB" sz="1200" b="1" dirty="0">
                <a:effectLst/>
                <a:latin typeface="Aptos" panose="020B0004020202020204" pitchFamily="34" charset="0"/>
                <a:ea typeface="Aptos" panose="020B0004020202020204" pitchFamily="34" charset="0"/>
                <a:cs typeface="Aptos" panose="020B0004020202020204" pitchFamily="34" charset="0"/>
              </a:rPr>
              <a:t>Incident:</a:t>
            </a:r>
            <a:endParaRPr lang="en-GB" sz="1200" dirty="0">
              <a:effectLst/>
              <a:latin typeface="Aptos" panose="020B0004020202020204" pitchFamily="34" charset="0"/>
              <a:ea typeface="Aptos" panose="020B0004020202020204" pitchFamily="34" charset="0"/>
              <a:cs typeface="Aptos" panose="020B0004020202020204" pitchFamily="34" charset="0"/>
            </a:endParaRPr>
          </a:p>
          <a:p>
            <a:r>
              <a:rPr lang="en-GB" sz="1200" dirty="0">
                <a:effectLst/>
                <a:latin typeface="Aptos" panose="020B0004020202020204" pitchFamily="34" charset="0"/>
                <a:ea typeface="Aptos" panose="020B0004020202020204" pitchFamily="34" charset="0"/>
                <a:cs typeface="Aptos" panose="020B0004020202020204" pitchFamily="34" charset="0"/>
              </a:rPr>
              <a:t>During an ongoing urban operation, </a:t>
            </a:r>
            <a:r>
              <a:rPr lang="en-GB" sz="1200" i="1" dirty="0">
                <a:effectLst/>
                <a:latin typeface="Aptos" panose="020B0004020202020204" pitchFamily="34" charset="0"/>
                <a:ea typeface="Aptos" panose="020B0004020202020204" pitchFamily="34" charset="0"/>
                <a:cs typeface="Aptos" panose="020B0004020202020204" pitchFamily="34" charset="0"/>
              </a:rPr>
              <a:t>Athena</a:t>
            </a:r>
            <a:r>
              <a:rPr lang="en-GB" sz="1200" dirty="0">
                <a:effectLst/>
                <a:latin typeface="Aptos" panose="020B0004020202020204" pitchFamily="34" charset="0"/>
                <a:ea typeface="Aptos" panose="020B0004020202020204" pitchFamily="34" charset="0"/>
                <a:cs typeface="Aptos" panose="020B0004020202020204" pitchFamily="34" charset="0"/>
              </a:rPr>
              <a:t> flagged a residential building as a command hub for a militant group, recommending it as a high-priority strike. The AI based its assessment on:</a:t>
            </a:r>
          </a:p>
          <a:p>
            <a:pPr marL="342900" lvl="0" indent="-342900">
              <a:buSzPts val="1000"/>
              <a:buFont typeface="Symbol" panose="05050102010706020507" pitchFamily="18" charset="2"/>
              <a:buChar char=""/>
              <a:tabLst>
                <a:tab pos="457200" algn="l"/>
              </a:tabLst>
            </a:pPr>
            <a:r>
              <a:rPr lang="en-GB" sz="1200" dirty="0">
                <a:effectLst/>
                <a:latin typeface="Aptos" panose="020B0004020202020204" pitchFamily="34" charset="0"/>
                <a:ea typeface="Aptos" panose="020B0004020202020204" pitchFamily="34" charset="0"/>
                <a:cs typeface="Aptos" panose="020B0004020202020204" pitchFamily="34" charset="0"/>
              </a:rPr>
              <a:t>Unusual communication traffic in and out of the building.</a:t>
            </a:r>
          </a:p>
          <a:p>
            <a:pPr marL="342900" lvl="0" indent="-342900">
              <a:buSzPts val="1000"/>
              <a:buFont typeface="Symbol" panose="05050102010706020507" pitchFamily="18" charset="2"/>
              <a:buChar char=""/>
              <a:tabLst>
                <a:tab pos="457200" algn="l"/>
              </a:tabLst>
            </a:pPr>
            <a:r>
              <a:rPr lang="en-GB" sz="1200" dirty="0">
                <a:effectLst/>
                <a:latin typeface="Aptos" panose="020B0004020202020204" pitchFamily="34" charset="0"/>
                <a:ea typeface="Aptos" panose="020B0004020202020204" pitchFamily="34" charset="0"/>
                <a:cs typeface="Aptos" panose="020B0004020202020204" pitchFamily="34" charset="0"/>
              </a:rPr>
              <a:t>Heat signatures in the basement resembling tunnel activity.</a:t>
            </a:r>
          </a:p>
          <a:p>
            <a:pPr marL="342900" lvl="0" indent="-342900">
              <a:buSzPts val="1000"/>
              <a:buFont typeface="Symbol" panose="05050102010706020507" pitchFamily="18" charset="2"/>
              <a:buChar char=""/>
              <a:tabLst>
                <a:tab pos="457200" algn="l"/>
              </a:tabLst>
            </a:pPr>
            <a:r>
              <a:rPr lang="en-GB" sz="1200" dirty="0">
                <a:effectLst/>
                <a:latin typeface="Aptos" panose="020B0004020202020204" pitchFamily="34" charset="0"/>
                <a:ea typeface="Aptos" panose="020B0004020202020204" pitchFamily="34" charset="0"/>
                <a:cs typeface="Aptos" panose="020B0004020202020204" pitchFamily="34" charset="0"/>
              </a:rPr>
              <a:t>Social media chatter connecting the address to a militant commander.</a:t>
            </a:r>
          </a:p>
        </p:txBody>
      </p:sp>
      <p:sp>
        <p:nvSpPr>
          <p:cNvPr id="15" name="TextBox 14">
            <a:extLst>
              <a:ext uri="{FF2B5EF4-FFF2-40B4-BE49-F238E27FC236}">
                <a16:creationId xmlns:a16="http://schemas.microsoft.com/office/drawing/2014/main" id="{2E46FE42-CBC7-21B2-0F31-20BCEFBD1E18}"/>
              </a:ext>
            </a:extLst>
          </p:cNvPr>
          <p:cNvSpPr txBox="1"/>
          <p:nvPr/>
        </p:nvSpPr>
        <p:spPr>
          <a:xfrm>
            <a:off x="89196" y="3047087"/>
            <a:ext cx="11839466" cy="715089"/>
          </a:xfrm>
          <a:prstGeom prst="roundRect">
            <a:avLst/>
          </a:prstGeom>
          <a:solidFill>
            <a:schemeClr val="bg1">
              <a:lumMod val="95000"/>
              <a:lumOff val="5000"/>
              <a:alpha val="60000"/>
            </a:schemeClr>
          </a:solidFill>
          <a:ln>
            <a:solidFill>
              <a:srgbClr val="00B0F0"/>
            </a:solidFill>
          </a:ln>
        </p:spPr>
        <p:txBody>
          <a:bodyPr wrap="square">
            <a:spAutoFit/>
          </a:bodyPr>
          <a:lstStyle/>
          <a:p>
            <a:r>
              <a:rPr lang="en-GB" sz="1200" dirty="0">
                <a:latin typeface="Aptos" panose="020B0004020202020204" pitchFamily="34" charset="0"/>
                <a:ea typeface="Aptos" panose="020B0004020202020204" pitchFamily="34" charset="0"/>
                <a:cs typeface="Aptos" panose="020B0004020202020204" pitchFamily="34" charset="0"/>
              </a:rPr>
              <a:t>The British Army</a:t>
            </a:r>
            <a:r>
              <a:rPr lang="en-GB" sz="1200" dirty="0">
                <a:effectLst/>
                <a:latin typeface="Aptos" panose="020B0004020202020204" pitchFamily="34" charset="0"/>
                <a:ea typeface="Aptos" panose="020B0004020202020204" pitchFamily="34" charset="0"/>
                <a:cs typeface="Aptos" panose="020B0004020202020204" pitchFamily="34" charset="0"/>
              </a:rPr>
              <a:t> analysts raised concerns that the data was ambiguous: civilians were known to shelter in the building, and some of the intercepted traffic might have been civilian internet use. Under pressure to act quickly before militants dispersed, commanders authorised the strike. The building was destroyed, but subsequent intelligence revealed that while a tunnel shaft was present, the militant commander was not — and dozens of civilians had been killed.</a:t>
            </a:r>
          </a:p>
        </p:txBody>
      </p:sp>
      <p:sp>
        <p:nvSpPr>
          <p:cNvPr id="17" name="TextBox 16">
            <a:extLst>
              <a:ext uri="{FF2B5EF4-FFF2-40B4-BE49-F238E27FC236}">
                <a16:creationId xmlns:a16="http://schemas.microsoft.com/office/drawing/2014/main" id="{C67DC2C4-FFF1-98EC-FE7A-314894CEFEAA}"/>
              </a:ext>
            </a:extLst>
          </p:cNvPr>
          <p:cNvSpPr txBox="1"/>
          <p:nvPr/>
        </p:nvSpPr>
        <p:spPr>
          <a:xfrm>
            <a:off x="89196" y="3997805"/>
            <a:ext cx="11839465" cy="1123712"/>
          </a:xfrm>
          <a:prstGeom prst="roundRect">
            <a:avLst/>
          </a:prstGeom>
          <a:solidFill>
            <a:schemeClr val="bg1">
              <a:lumMod val="95000"/>
              <a:lumOff val="5000"/>
              <a:alpha val="60000"/>
            </a:schemeClr>
          </a:solidFill>
          <a:ln>
            <a:solidFill>
              <a:srgbClr val="00B0F0"/>
            </a:solidFill>
          </a:ln>
        </p:spPr>
        <p:txBody>
          <a:bodyPr wrap="square">
            <a:spAutoFit/>
          </a:bodyPr>
          <a:lstStyle/>
          <a:p>
            <a:r>
              <a:rPr lang="en-GB" sz="1200" b="1" dirty="0">
                <a:effectLst/>
                <a:latin typeface="Aptos" panose="020B0004020202020204" pitchFamily="34" charset="0"/>
                <a:ea typeface="Aptos" panose="020B0004020202020204" pitchFamily="34" charset="0"/>
                <a:cs typeface="Aptos" panose="020B0004020202020204" pitchFamily="34" charset="0"/>
              </a:rPr>
              <a:t>Aftermath:</a:t>
            </a:r>
            <a:endParaRPr lang="en-GB" sz="1200" dirty="0">
              <a:effectLst/>
              <a:latin typeface="Aptos" panose="020B0004020202020204" pitchFamily="34" charset="0"/>
              <a:ea typeface="Aptos" panose="020B0004020202020204" pitchFamily="34" charset="0"/>
              <a:cs typeface="Aptos" panose="020B0004020202020204" pitchFamily="34" charset="0"/>
            </a:endParaRPr>
          </a:p>
          <a:p>
            <a:pPr marL="342900" lvl="0" indent="-342900">
              <a:buSzPts val="1000"/>
              <a:buFont typeface="Symbol" panose="05050102010706020507" pitchFamily="18" charset="2"/>
              <a:buChar char=""/>
              <a:tabLst>
                <a:tab pos="457200" algn="l"/>
              </a:tabLst>
            </a:pPr>
            <a:r>
              <a:rPr lang="en-GB" sz="1200" dirty="0">
                <a:effectLst/>
                <a:latin typeface="Aptos" panose="020B0004020202020204" pitchFamily="34" charset="0"/>
                <a:ea typeface="Aptos" panose="020B0004020202020204" pitchFamily="34" charset="0"/>
                <a:cs typeface="Aptos" panose="020B0004020202020204" pitchFamily="34" charset="0"/>
              </a:rPr>
              <a:t>International media coverage framed the incident as disproportionate use of force.</a:t>
            </a:r>
          </a:p>
          <a:p>
            <a:pPr marL="342900" lvl="0" indent="-342900">
              <a:buSzPts val="1000"/>
              <a:buFont typeface="Symbol" panose="05050102010706020507" pitchFamily="18" charset="2"/>
              <a:buChar char=""/>
              <a:tabLst>
                <a:tab pos="457200" algn="l"/>
              </a:tabLst>
            </a:pPr>
            <a:r>
              <a:rPr lang="en-GB" sz="1200" dirty="0">
                <a:effectLst/>
                <a:latin typeface="Aptos" panose="020B0004020202020204" pitchFamily="34" charset="0"/>
                <a:ea typeface="Aptos" panose="020B0004020202020204" pitchFamily="34" charset="0"/>
                <a:cs typeface="Aptos" panose="020B0004020202020204" pitchFamily="34" charset="0"/>
              </a:rPr>
              <a:t>The </a:t>
            </a:r>
            <a:r>
              <a:rPr lang="en-GB" sz="1200" dirty="0">
                <a:latin typeface="Aptos" panose="020B0004020202020204" pitchFamily="34" charset="0"/>
                <a:ea typeface="Aptos" panose="020B0004020202020204" pitchFamily="34" charset="0"/>
                <a:cs typeface="Aptos" panose="020B0004020202020204" pitchFamily="34" charset="0"/>
              </a:rPr>
              <a:t>British </a:t>
            </a:r>
            <a:r>
              <a:rPr lang="en-GB" sz="1200" dirty="0">
                <a:effectLst/>
                <a:latin typeface="Aptos" panose="020B0004020202020204" pitchFamily="34" charset="0"/>
                <a:ea typeface="Aptos" panose="020B0004020202020204" pitchFamily="34" charset="0"/>
                <a:cs typeface="Aptos" panose="020B0004020202020204" pitchFamily="34" charset="0"/>
              </a:rPr>
              <a:t>government defended the strike, citing the speed and reliability of </a:t>
            </a:r>
            <a:r>
              <a:rPr lang="en-GB" sz="1200" i="1" dirty="0">
                <a:effectLst/>
                <a:latin typeface="Aptos" panose="020B0004020202020204" pitchFamily="34" charset="0"/>
                <a:ea typeface="Aptos" panose="020B0004020202020204" pitchFamily="34" charset="0"/>
                <a:cs typeface="Aptos" panose="020B0004020202020204" pitchFamily="34" charset="0"/>
              </a:rPr>
              <a:t>Athena</a:t>
            </a:r>
            <a:r>
              <a:rPr lang="en-GB" sz="1200" dirty="0">
                <a:effectLst/>
                <a:latin typeface="Aptos" panose="020B0004020202020204" pitchFamily="34" charset="0"/>
                <a:ea typeface="Aptos" panose="020B0004020202020204" pitchFamily="34" charset="0"/>
                <a:cs typeface="Aptos" panose="020B0004020202020204" pitchFamily="34" charset="0"/>
              </a:rPr>
              <a:t>.</a:t>
            </a:r>
          </a:p>
          <a:p>
            <a:pPr marL="342900" lvl="0" indent="-342900">
              <a:buSzPts val="1000"/>
              <a:buFont typeface="Symbol" panose="05050102010706020507" pitchFamily="18" charset="2"/>
              <a:buChar char=""/>
              <a:tabLst>
                <a:tab pos="457200" algn="l"/>
              </a:tabLst>
            </a:pPr>
            <a:r>
              <a:rPr lang="en-GB" sz="1200" dirty="0">
                <a:effectLst/>
                <a:latin typeface="Aptos" panose="020B0004020202020204" pitchFamily="34" charset="0"/>
                <a:ea typeface="Aptos" panose="020B0004020202020204" pitchFamily="34" charset="0"/>
                <a:cs typeface="Aptos" panose="020B0004020202020204" pitchFamily="34" charset="0"/>
              </a:rPr>
              <a:t>Critics argued that reliance on AI removed vital human judgement, making “black box” decisions in morally grey environments.</a:t>
            </a:r>
          </a:p>
          <a:p>
            <a:pPr marL="342900" lvl="0" indent="-342900">
              <a:buSzPts val="1000"/>
              <a:buFont typeface="Symbol" panose="05050102010706020507" pitchFamily="18" charset="2"/>
              <a:buChar char=""/>
              <a:tabLst>
                <a:tab pos="457200" algn="l"/>
              </a:tabLst>
            </a:pPr>
            <a:r>
              <a:rPr lang="en-GB" sz="1200" dirty="0">
                <a:effectLst/>
                <a:latin typeface="Aptos" panose="020B0004020202020204" pitchFamily="34" charset="0"/>
                <a:ea typeface="Aptos" panose="020B0004020202020204" pitchFamily="34" charset="0"/>
                <a:cs typeface="Aptos" panose="020B0004020202020204" pitchFamily="34" charset="0"/>
              </a:rPr>
              <a:t>Within the </a:t>
            </a:r>
            <a:r>
              <a:rPr lang="en-GB" sz="1200" dirty="0">
                <a:latin typeface="Aptos" panose="020B0004020202020204" pitchFamily="34" charset="0"/>
                <a:ea typeface="Aptos" panose="020B0004020202020204" pitchFamily="34" charset="0"/>
                <a:cs typeface="Aptos" panose="020B0004020202020204" pitchFamily="34" charset="0"/>
              </a:rPr>
              <a:t>Army</a:t>
            </a:r>
            <a:r>
              <a:rPr lang="en-GB" sz="1200" dirty="0">
                <a:effectLst/>
                <a:latin typeface="Aptos" panose="020B0004020202020204" pitchFamily="34" charset="0"/>
                <a:ea typeface="Aptos" panose="020B0004020202020204" pitchFamily="34" charset="0"/>
                <a:cs typeface="Aptos" panose="020B0004020202020204" pitchFamily="34" charset="0"/>
              </a:rPr>
              <a:t>, debate began about whether speed should outweigh certainty in high-density, civilian-populated areas.</a:t>
            </a:r>
          </a:p>
        </p:txBody>
      </p:sp>
      <p:sp>
        <p:nvSpPr>
          <p:cNvPr id="19" name="TextBox 18">
            <a:extLst>
              <a:ext uri="{FF2B5EF4-FFF2-40B4-BE49-F238E27FC236}">
                <a16:creationId xmlns:a16="http://schemas.microsoft.com/office/drawing/2014/main" id="{FF6EE998-9BF1-5181-BE49-9D160FC77767}"/>
              </a:ext>
            </a:extLst>
          </p:cNvPr>
          <p:cNvSpPr txBox="1"/>
          <p:nvPr/>
        </p:nvSpPr>
        <p:spPr>
          <a:xfrm>
            <a:off x="89196" y="5325746"/>
            <a:ext cx="11839465" cy="1328023"/>
          </a:xfrm>
          <a:prstGeom prst="roundRect">
            <a:avLst/>
          </a:prstGeom>
          <a:solidFill>
            <a:schemeClr val="bg1">
              <a:lumMod val="95000"/>
              <a:lumOff val="5000"/>
              <a:alpha val="60000"/>
            </a:schemeClr>
          </a:solidFill>
          <a:ln>
            <a:solidFill>
              <a:srgbClr val="00B0F0"/>
            </a:solidFill>
          </a:ln>
        </p:spPr>
        <p:txBody>
          <a:bodyPr wrap="square">
            <a:spAutoFit/>
          </a:bodyPr>
          <a:lstStyle/>
          <a:p>
            <a:r>
              <a:rPr lang="en-GB" sz="1200" b="1" dirty="0">
                <a:effectLst/>
                <a:latin typeface="Aptos" panose="020B0004020202020204" pitchFamily="34" charset="0"/>
                <a:ea typeface="Aptos" panose="020B0004020202020204" pitchFamily="34" charset="0"/>
                <a:cs typeface="Aptos" panose="020B0004020202020204" pitchFamily="34" charset="0"/>
              </a:rPr>
              <a:t>Discussion Points:</a:t>
            </a:r>
            <a:endParaRPr lang="en-GB" sz="1200" dirty="0">
              <a:effectLst/>
              <a:latin typeface="Aptos" panose="020B0004020202020204" pitchFamily="34" charset="0"/>
              <a:ea typeface="Aptos" panose="020B0004020202020204" pitchFamily="34" charset="0"/>
              <a:cs typeface="Aptos" panose="020B0004020202020204" pitchFamily="34" charset="0"/>
            </a:endParaRPr>
          </a:p>
          <a:p>
            <a:pPr marL="342900" lvl="0" indent="-342900">
              <a:buFont typeface="+mj-lt"/>
              <a:buAutoNum type="arabicPeriod"/>
              <a:tabLst>
                <a:tab pos="457200" algn="l"/>
              </a:tabLst>
            </a:pPr>
            <a:r>
              <a:rPr lang="en-GB" sz="1200" dirty="0">
                <a:effectLst/>
                <a:latin typeface="Aptos" panose="020B0004020202020204" pitchFamily="34" charset="0"/>
                <a:ea typeface="Aptos" panose="020B0004020202020204" pitchFamily="34" charset="0"/>
                <a:cs typeface="Aptos" panose="020B0004020202020204" pitchFamily="34" charset="0"/>
              </a:rPr>
              <a:t>Should AI-driven intelligence platforms be allowed to generate </a:t>
            </a:r>
            <a:r>
              <a:rPr lang="en-GB" sz="1200" i="1" dirty="0">
                <a:effectLst/>
                <a:latin typeface="Aptos" panose="020B0004020202020204" pitchFamily="34" charset="0"/>
                <a:ea typeface="Aptos" panose="020B0004020202020204" pitchFamily="34" charset="0"/>
                <a:cs typeface="Aptos" panose="020B0004020202020204" pitchFamily="34" charset="0"/>
              </a:rPr>
              <a:t>strike recommendations</a:t>
            </a:r>
            <a:r>
              <a:rPr lang="en-GB" sz="1200" dirty="0">
                <a:effectLst/>
                <a:latin typeface="Aptos" panose="020B0004020202020204" pitchFamily="34" charset="0"/>
                <a:ea typeface="Aptos" panose="020B0004020202020204" pitchFamily="34" charset="0"/>
                <a:cs typeface="Aptos" panose="020B0004020202020204" pitchFamily="34" charset="0"/>
              </a:rPr>
              <a:t>, or should they only be advisory?</a:t>
            </a:r>
          </a:p>
          <a:p>
            <a:pPr marL="342900" lvl="0" indent="-342900">
              <a:buFont typeface="+mj-lt"/>
              <a:buAutoNum type="arabicPeriod"/>
              <a:tabLst>
                <a:tab pos="457200" algn="l"/>
              </a:tabLst>
            </a:pPr>
            <a:r>
              <a:rPr lang="en-GB" sz="1200" dirty="0">
                <a:effectLst/>
                <a:latin typeface="Aptos" panose="020B0004020202020204" pitchFamily="34" charset="0"/>
                <a:ea typeface="Aptos" panose="020B0004020202020204" pitchFamily="34" charset="0"/>
                <a:cs typeface="Aptos" panose="020B0004020202020204" pitchFamily="34" charset="0"/>
              </a:rPr>
              <a:t>How can militaries balance the tactical advantage of speed against the ethical obligation to minimise civilian harm?</a:t>
            </a:r>
          </a:p>
          <a:p>
            <a:pPr marL="342900" lvl="0" indent="-342900">
              <a:buFont typeface="+mj-lt"/>
              <a:buAutoNum type="arabicPeriod"/>
              <a:tabLst>
                <a:tab pos="457200" algn="l"/>
              </a:tabLst>
            </a:pPr>
            <a:r>
              <a:rPr lang="en-GB" sz="1200" dirty="0">
                <a:effectLst/>
                <a:latin typeface="Aptos" panose="020B0004020202020204" pitchFamily="34" charset="0"/>
                <a:ea typeface="Aptos" panose="020B0004020202020204" pitchFamily="34" charset="0"/>
                <a:cs typeface="Aptos" panose="020B0004020202020204" pitchFamily="34" charset="0"/>
              </a:rPr>
              <a:t>Who bears responsibility if AI-informed intelligence leads to civilian casualties — the commander, the analyst, or the system’s developers?</a:t>
            </a:r>
          </a:p>
          <a:p>
            <a:pPr marL="342900" lvl="0" indent="-342900">
              <a:buFont typeface="+mj-lt"/>
              <a:buAutoNum type="arabicPeriod"/>
              <a:tabLst>
                <a:tab pos="457200" algn="l"/>
              </a:tabLst>
            </a:pPr>
            <a:r>
              <a:rPr lang="en-GB" sz="1200" dirty="0">
                <a:effectLst/>
                <a:latin typeface="Aptos" panose="020B0004020202020204" pitchFamily="34" charset="0"/>
                <a:ea typeface="Aptos" panose="020B0004020202020204" pitchFamily="34" charset="0"/>
                <a:cs typeface="Aptos" panose="020B0004020202020204" pitchFamily="34" charset="0"/>
              </a:rPr>
              <a:t>Does reliance on AI risk eroding human judgement in complex, morally ambiguous environments?</a:t>
            </a:r>
          </a:p>
          <a:p>
            <a:pPr marL="342900" lvl="0" indent="-342900">
              <a:buFont typeface="+mj-lt"/>
              <a:buAutoNum type="arabicPeriod"/>
              <a:tabLst>
                <a:tab pos="457200" algn="l"/>
              </a:tabLst>
            </a:pPr>
            <a:r>
              <a:rPr lang="en-GB" sz="1200" dirty="0">
                <a:effectLst/>
                <a:latin typeface="Aptos" panose="020B0004020202020204" pitchFamily="34" charset="0"/>
                <a:ea typeface="Aptos" panose="020B0004020202020204" pitchFamily="34" charset="0"/>
                <a:cs typeface="Aptos" panose="020B0004020202020204" pitchFamily="34" charset="0"/>
              </a:rPr>
              <a:t>How might adversaries exploit this reliance — e.g., by deliberately spoofing data to create false targets?</a:t>
            </a:r>
          </a:p>
        </p:txBody>
      </p:sp>
      <p:sp>
        <p:nvSpPr>
          <p:cNvPr id="22" name="TextBox 21">
            <a:extLst>
              <a:ext uri="{FF2B5EF4-FFF2-40B4-BE49-F238E27FC236}">
                <a16:creationId xmlns:a16="http://schemas.microsoft.com/office/drawing/2014/main" id="{30B71260-148D-DA8A-DE43-0FBF18075055}"/>
              </a:ext>
            </a:extLst>
          </p:cNvPr>
          <p:cNvSpPr txBox="1"/>
          <p:nvPr/>
        </p:nvSpPr>
        <p:spPr>
          <a:xfrm>
            <a:off x="89196" y="41671"/>
            <a:ext cx="6006804" cy="408623"/>
          </a:xfrm>
          <a:prstGeom prst="roundRect">
            <a:avLst/>
          </a:prstGeom>
          <a:solidFill>
            <a:schemeClr val="bg1"/>
          </a:solidFill>
          <a:ln>
            <a:solidFill>
              <a:srgbClr val="00B0F0"/>
            </a:solidFill>
          </a:ln>
        </p:spPr>
        <p:txBody>
          <a:bodyPr wrap="square">
            <a:spAutoFit/>
          </a:bodyPr>
          <a:lstStyle/>
          <a:p>
            <a:r>
              <a:rPr lang="en-GB" sz="1800" b="1" dirty="0">
                <a:solidFill>
                  <a:srgbClr val="FFFF00"/>
                </a:solidFill>
                <a:effectLst/>
                <a:latin typeface="Aptos" panose="020B0004020202020204" pitchFamily="34" charset="0"/>
                <a:ea typeface="Times New Roman" panose="02020603050405020304" pitchFamily="18" charset="0"/>
                <a:cs typeface="Aptos" panose="020B0004020202020204" pitchFamily="34" charset="0"/>
              </a:rPr>
              <a:t>Exercise 4 </a:t>
            </a:r>
            <a:r>
              <a:rPr lang="en-GB" sz="1800" b="1" dirty="0">
                <a:effectLst/>
                <a:latin typeface="Aptos" panose="020B0004020202020204" pitchFamily="34" charset="0"/>
                <a:ea typeface="Times New Roman" panose="02020603050405020304" pitchFamily="18" charset="0"/>
                <a:cs typeface="Aptos" panose="020B0004020202020204" pitchFamily="34" charset="0"/>
              </a:rPr>
              <a:t>- Case Study: “The Algorithm of War”  Page 5</a:t>
            </a:r>
            <a:endParaRPr lang="en-GB" sz="1800" b="1" dirty="0">
              <a:effectLst/>
              <a:latin typeface="Aptos" panose="020B0004020202020204" pitchFamily="34" charset="0"/>
              <a:ea typeface="Aptos" panose="020B0004020202020204" pitchFamily="34" charset="0"/>
              <a:cs typeface="Aptos" panose="020B0004020202020204" pitchFamily="34" charset="0"/>
            </a:endParaRPr>
          </a:p>
        </p:txBody>
      </p:sp>
    </p:spTree>
    <p:extLst>
      <p:ext uri="{BB962C8B-B14F-4D97-AF65-F5344CB8AC3E}">
        <p14:creationId xmlns:p14="http://schemas.microsoft.com/office/powerpoint/2010/main" val="102145490"/>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9705849B-7943-1043-664F-F9F799A87E8D}"/>
              </a:ext>
            </a:extLst>
          </p:cNvPr>
          <p:cNvSpPr/>
          <p:nvPr/>
        </p:nvSpPr>
        <p:spPr>
          <a:xfrm>
            <a:off x="1059679" y="4725824"/>
            <a:ext cx="2597921" cy="79475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military vehicle with smoke coming out of it&#10;&#10;AI-generated content may be incorrect.">
            <a:extLst>
              <a:ext uri="{FF2B5EF4-FFF2-40B4-BE49-F238E27FC236}">
                <a16:creationId xmlns:a16="http://schemas.microsoft.com/office/drawing/2014/main" id="{23BE8538-82B5-8484-68C2-919B782F8267}"/>
              </a:ext>
            </a:extLst>
          </p:cNvPr>
          <p:cNvPicPr>
            <a:picLocks noChangeAspect="1"/>
          </p:cNvPicPr>
          <p:nvPr/>
        </p:nvPicPr>
        <p:blipFill>
          <a:blip r:embed="rId2">
            <a:alphaModFix amt="50000"/>
            <a:extLst>
              <a:ext uri="{28A0092B-C50C-407E-A947-70E740481C1C}">
                <a14:useLocalDpi xmlns:a14="http://schemas.microsoft.com/office/drawing/2010/main" val="0"/>
              </a:ext>
            </a:extLst>
          </a:blip>
          <a:srcRect t="15730"/>
          <a:stretch>
            <a:fillRect/>
          </a:stretch>
        </p:blipFill>
        <p:spPr>
          <a:xfrm>
            <a:off x="0" y="-28585"/>
            <a:ext cx="12388533" cy="6857999"/>
          </a:xfrm>
          <a:prstGeom prst="rect">
            <a:avLst/>
          </a:prstGeom>
        </p:spPr>
      </p:pic>
      <p:sp>
        <p:nvSpPr>
          <p:cNvPr id="12" name="TextBox 11">
            <a:extLst>
              <a:ext uri="{FF2B5EF4-FFF2-40B4-BE49-F238E27FC236}">
                <a16:creationId xmlns:a16="http://schemas.microsoft.com/office/drawing/2014/main" id="{AEE10CFF-24DF-8326-051A-FEC0D38D8343}"/>
              </a:ext>
            </a:extLst>
          </p:cNvPr>
          <p:cNvSpPr txBox="1"/>
          <p:nvPr/>
        </p:nvSpPr>
        <p:spPr>
          <a:xfrm>
            <a:off x="96103" y="107930"/>
            <a:ext cx="6541461" cy="646986"/>
          </a:xfrm>
          <a:prstGeom prst="roundRect">
            <a:avLst/>
          </a:prstGeom>
          <a:solidFill>
            <a:schemeClr val="bg1">
              <a:lumMod val="95000"/>
              <a:lumOff val="5000"/>
            </a:schemeClr>
          </a:solidFill>
          <a:ln>
            <a:solidFill>
              <a:schemeClr val="accent1">
                <a:lumMod val="60000"/>
                <a:lumOff val="40000"/>
              </a:schemeClr>
            </a:solidFill>
          </a:ln>
        </p:spPr>
        <p:txBody>
          <a:bodyPr wrap="square">
            <a:spAutoFit/>
          </a:bodyPr>
          <a:lstStyle/>
          <a:p>
            <a:r>
              <a:rPr lang="en-GB" sz="1600" b="1" dirty="0">
                <a:solidFill>
                  <a:srgbClr val="FFFF00"/>
                </a:solidFill>
                <a:effectLst/>
                <a:latin typeface="Aptos" panose="020B0004020202020204" pitchFamily="34" charset="0"/>
                <a:ea typeface="Times New Roman" panose="02020603050405020304" pitchFamily="18" charset="0"/>
                <a:cs typeface="Aptos" panose="020B0004020202020204" pitchFamily="34" charset="0"/>
              </a:rPr>
              <a:t>In Depth Exercise 5 </a:t>
            </a:r>
            <a:r>
              <a:rPr lang="en-GB" sz="1600" b="1" dirty="0">
                <a:effectLst/>
                <a:latin typeface="Aptos" panose="020B0004020202020204" pitchFamily="34" charset="0"/>
                <a:ea typeface="Times New Roman" panose="02020603050405020304" pitchFamily="18" charset="0"/>
                <a:cs typeface="Aptos" panose="020B0004020202020204" pitchFamily="34" charset="0"/>
              </a:rPr>
              <a:t>- Case Study: AI and Leadership in Modern Conflict</a:t>
            </a:r>
            <a:r>
              <a:rPr lang="en-GB" sz="1400" b="1" dirty="0">
                <a:latin typeface="Aptos" panose="020B0004020202020204" pitchFamily="34" charset="0"/>
                <a:ea typeface="Times New Roman" panose="02020603050405020304" pitchFamily="18" charset="0"/>
                <a:cs typeface="Aptos" panose="020B0004020202020204" pitchFamily="34" charset="0"/>
              </a:rPr>
              <a:t>. Sheet 1</a:t>
            </a:r>
            <a:endParaRPr lang="en-GB" sz="1400" b="1" dirty="0">
              <a:effectLst/>
              <a:latin typeface="Aptos" panose="020B0004020202020204" pitchFamily="34" charset="0"/>
              <a:ea typeface="Aptos" panose="020B0004020202020204" pitchFamily="34" charset="0"/>
              <a:cs typeface="Aptos" panose="020B0004020202020204" pitchFamily="34" charset="0"/>
            </a:endParaRPr>
          </a:p>
        </p:txBody>
      </p:sp>
      <p:sp>
        <p:nvSpPr>
          <p:cNvPr id="18" name="TextBox 17">
            <a:extLst>
              <a:ext uri="{FF2B5EF4-FFF2-40B4-BE49-F238E27FC236}">
                <a16:creationId xmlns:a16="http://schemas.microsoft.com/office/drawing/2014/main" id="{C1A4667A-D91C-EE80-B5D8-EC96B16EA960}"/>
              </a:ext>
            </a:extLst>
          </p:cNvPr>
          <p:cNvSpPr txBox="1"/>
          <p:nvPr/>
        </p:nvSpPr>
        <p:spPr>
          <a:xfrm>
            <a:off x="196553" y="2186127"/>
            <a:ext cx="11586316" cy="2553891"/>
          </a:xfrm>
          <a:prstGeom prst="roundRect">
            <a:avLst/>
          </a:prstGeom>
          <a:solidFill>
            <a:schemeClr val="bg1">
              <a:lumMod val="95000"/>
              <a:lumOff val="5000"/>
            </a:schemeClr>
          </a:solidFill>
          <a:ln>
            <a:solidFill>
              <a:schemeClr val="bg2">
                <a:lumMod val="50000"/>
                <a:lumOff val="50000"/>
              </a:schemeClr>
            </a:solidFill>
          </a:ln>
        </p:spPr>
        <p:txBody>
          <a:bodyPr wrap="square">
            <a:spAutoFit/>
          </a:bodyPr>
          <a:lstStyle/>
          <a:p>
            <a:r>
              <a:rPr lang="en-GB" dirty="0">
                <a:effectLst/>
                <a:latin typeface="Aptos" panose="020B0004020202020204" pitchFamily="34" charset="0"/>
                <a:ea typeface="Aptos" panose="020B0004020202020204" pitchFamily="34" charset="0"/>
                <a:cs typeface="Aptos" panose="020B0004020202020204" pitchFamily="34" charset="0"/>
              </a:rPr>
              <a:t>It is 2028. A British Army battlegroup has deployed as part of a NATO stabilisation force in Eastern Europe. The mission is to secure a contested city and protect the civilian population from escalating violence. The battlegroup is equipped with a new </a:t>
            </a:r>
            <a:r>
              <a:rPr lang="en-GB" b="1" dirty="0">
                <a:effectLst/>
                <a:latin typeface="Aptos" panose="020B0004020202020204" pitchFamily="34" charset="0"/>
                <a:ea typeface="Aptos" panose="020B0004020202020204" pitchFamily="34" charset="0"/>
                <a:cs typeface="Aptos" panose="020B0004020202020204" pitchFamily="34" charset="0"/>
              </a:rPr>
              <a:t>AI-enabled command and targeting system</a:t>
            </a:r>
            <a:r>
              <a:rPr lang="en-GB" dirty="0">
                <a:effectLst/>
                <a:latin typeface="Aptos" panose="020B0004020202020204" pitchFamily="34" charset="0"/>
                <a:ea typeface="Aptos" panose="020B0004020202020204" pitchFamily="34" charset="0"/>
                <a:cs typeface="Aptos" panose="020B0004020202020204" pitchFamily="34" charset="0"/>
              </a:rPr>
              <a:t>, designed to process drone footage, predict enemy movements, and coordinate friendly drone swarms faster than human staff ever could.</a:t>
            </a:r>
          </a:p>
          <a:p>
            <a:r>
              <a:rPr lang="en-GB" dirty="0">
                <a:effectLst/>
                <a:latin typeface="Aptos" panose="020B0004020202020204" pitchFamily="34" charset="0"/>
                <a:ea typeface="Aptos" panose="020B0004020202020204" pitchFamily="34" charset="0"/>
                <a:cs typeface="Aptos" panose="020B0004020202020204" pitchFamily="34" charset="0"/>
              </a:rPr>
              <a:t> </a:t>
            </a:r>
          </a:p>
          <a:p>
            <a:r>
              <a:rPr lang="en-GB" dirty="0">
                <a:effectLst/>
                <a:latin typeface="Aptos" panose="020B0004020202020204" pitchFamily="34" charset="0"/>
                <a:ea typeface="Aptos" panose="020B0004020202020204" pitchFamily="34" charset="0"/>
                <a:cs typeface="Aptos" panose="020B0004020202020204" pitchFamily="34" charset="0"/>
              </a:rPr>
              <a:t>At first, the system seems to deliver. It rapidly identifies enemy artillery positions and coordinates strikes with impressive accuracy. But during a critical operation, several situations test the judgement and leadership of those in command.</a:t>
            </a:r>
          </a:p>
        </p:txBody>
      </p:sp>
      <p:pic>
        <p:nvPicPr>
          <p:cNvPr id="2" name="Picture 1">
            <a:extLst>
              <a:ext uri="{FF2B5EF4-FFF2-40B4-BE49-F238E27FC236}">
                <a16:creationId xmlns:a16="http://schemas.microsoft.com/office/drawing/2014/main" id="{6D4665D8-04B9-444E-F93B-36BDBC73D5A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836351" y="5812047"/>
            <a:ext cx="3110669" cy="928046"/>
          </a:xfrm>
          <a:prstGeom prst="rect">
            <a:avLst/>
          </a:prstGeom>
          <a:noFill/>
          <a:ln>
            <a:noFill/>
          </a:ln>
        </p:spPr>
      </p:pic>
      <p:pic>
        <p:nvPicPr>
          <p:cNvPr id="3" name="Picture 2" descr="A yellow and white text on a gray background&#10;&#10;AI-generated content may be incorrect.">
            <a:extLst>
              <a:ext uri="{FF2B5EF4-FFF2-40B4-BE49-F238E27FC236}">
                <a16:creationId xmlns:a16="http://schemas.microsoft.com/office/drawing/2014/main" id="{0EB365F0-0543-C88E-342C-0FF93A07EF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 y="6091826"/>
            <a:ext cx="6358067" cy="794758"/>
          </a:xfrm>
          <a:prstGeom prst="rect">
            <a:avLst/>
          </a:prstGeom>
        </p:spPr>
      </p:pic>
    </p:spTree>
    <p:extLst>
      <p:ext uri="{BB962C8B-B14F-4D97-AF65-F5344CB8AC3E}">
        <p14:creationId xmlns:p14="http://schemas.microsoft.com/office/powerpoint/2010/main" val="2697300428"/>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9705849B-7943-1043-664F-F9F799A87E8D}"/>
              </a:ext>
            </a:extLst>
          </p:cNvPr>
          <p:cNvSpPr/>
          <p:nvPr/>
        </p:nvSpPr>
        <p:spPr>
          <a:xfrm>
            <a:off x="1059679" y="4725824"/>
            <a:ext cx="2597921" cy="79475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military vehicle with smoke coming out of it&#10;&#10;AI-generated content may be incorrect.">
            <a:extLst>
              <a:ext uri="{FF2B5EF4-FFF2-40B4-BE49-F238E27FC236}">
                <a16:creationId xmlns:a16="http://schemas.microsoft.com/office/drawing/2014/main" id="{23BE8538-82B5-8484-68C2-919B782F8267}"/>
              </a:ext>
            </a:extLst>
          </p:cNvPr>
          <p:cNvPicPr>
            <a:picLocks noChangeAspect="1"/>
          </p:cNvPicPr>
          <p:nvPr/>
        </p:nvPicPr>
        <p:blipFill>
          <a:blip r:embed="rId2">
            <a:alphaModFix amt="50000"/>
            <a:extLst>
              <a:ext uri="{28A0092B-C50C-407E-A947-70E740481C1C}">
                <a14:useLocalDpi xmlns:a14="http://schemas.microsoft.com/office/drawing/2010/main" val="0"/>
              </a:ext>
            </a:extLst>
          </a:blip>
          <a:srcRect t="15730"/>
          <a:stretch>
            <a:fillRect/>
          </a:stretch>
        </p:blipFill>
        <p:spPr>
          <a:xfrm>
            <a:off x="-196532" y="-1"/>
            <a:ext cx="12388532" cy="6857999"/>
          </a:xfrm>
          <a:prstGeom prst="rect">
            <a:avLst/>
          </a:prstGeom>
        </p:spPr>
      </p:pic>
      <p:sp>
        <p:nvSpPr>
          <p:cNvPr id="12" name="TextBox 11">
            <a:extLst>
              <a:ext uri="{FF2B5EF4-FFF2-40B4-BE49-F238E27FC236}">
                <a16:creationId xmlns:a16="http://schemas.microsoft.com/office/drawing/2014/main" id="{AEE10CFF-24DF-8326-051A-FEC0D38D8343}"/>
              </a:ext>
            </a:extLst>
          </p:cNvPr>
          <p:cNvSpPr txBox="1"/>
          <p:nvPr/>
        </p:nvSpPr>
        <p:spPr>
          <a:xfrm>
            <a:off x="216926" y="189740"/>
            <a:ext cx="6616582" cy="374571"/>
          </a:xfrm>
          <a:prstGeom prst="roundRect">
            <a:avLst/>
          </a:prstGeom>
          <a:solidFill>
            <a:schemeClr val="bg1">
              <a:lumMod val="95000"/>
              <a:lumOff val="5000"/>
            </a:schemeClr>
          </a:solidFill>
          <a:ln>
            <a:solidFill>
              <a:schemeClr val="accent1">
                <a:lumMod val="60000"/>
                <a:lumOff val="40000"/>
              </a:schemeClr>
            </a:solidFill>
          </a:ln>
        </p:spPr>
        <p:txBody>
          <a:bodyPr wrap="square">
            <a:spAutoFit/>
          </a:bodyPr>
          <a:lstStyle/>
          <a:p>
            <a:r>
              <a:rPr lang="en-GB" sz="1600" b="1" dirty="0">
                <a:solidFill>
                  <a:srgbClr val="FFFF00"/>
                </a:solidFill>
                <a:effectLst/>
                <a:latin typeface="Aptos" panose="020B0004020202020204" pitchFamily="34" charset="0"/>
                <a:ea typeface="Times New Roman" panose="02020603050405020304" pitchFamily="18" charset="0"/>
                <a:cs typeface="Aptos" panose="020B0004020202020204" pitchFamily="34" charset="0"/>
              </a:rPr>
              <a:t>Exercise 5 </a:t>
            </a:r>
            <a:r>
              <a:rPr lang="en-GB" sz="1600" b="1" dirty="0">
                <a:effectLst/>
                <a:latin typeface="Aptos" panose="020B0004020202020204" pitchFamily="34" charset="0"/>
                <a:ea typeface="Times New Roman" panose="02020603050405020304" pitchFamily="18" charset="0"/>
                <a:cs typeface="Aptos" panose="020B0004020202020204" pitchFamily="34" charset="0"/>
              </a:rPr>
              <a:t>- Case Study: AI and Leadership in Modern Conflict</a:t>
            </a:r>
            <a:r>
              <a:rPr lang="en-GB" sz="1400" b="1" dirty="0">
                <a:latin typeface="Aptos" panose="020B0004020202020204" pitchFamily="34" charset="0"/>
                <a:ea typeface="Times New Roman" panose="02020603050405020304" pitchFamily="18" charset="0"/>
                <a:cs typeface="Aptos" panose="020B0004020202020204" pitchFamily="34" charset="0"/>
              </a:rPr>
              <a:t>. Sheet 2</a:t>
            </a:r>
            <a:endParaRPr lang="en-GB" sz="1400" b="1" dirty="0">
              <a:effectLst/>
              <a:latin typeface="Aptos" panose="020B0004020202020204" pitchFamily="34" charset="0"/>
              <a:ea typeface="Aptos" panose="020B0004020202020204" pitchFamily="34" charset="0"/>
              <a:cs typeface="Aptos" panose="020B0004020202020204" pitchFamily="34" charset="0"/>
            </a:endParaRPr>
          </a:p>
        </p:txBody>
      </p:sp>
      <p:sp>
        <p:nvSpPr>
          <p:cNvPr id="19" name="TextBox 18">
            <a:extLst>
              <a:ext uri="{FF2B5EF4-FFF2-40B4-BE49-F238E27FC236}">
                <a16:creationId xmlns:a16="http://schemas.microsoft.com/office/drawing/2014/main" id="{13CBE78A-B9B5-4DA4-9D71-11C4CAAEF25E}"/>
              </a:ext>
            </a:extLst>
          </p:cNvPr>
          <p:cNvSpPr txBox="1"/>
          <p:nvPr/>
        </p:nvSpPr>
        <p:spPr>
          <a:xfrm>
            <a:off x="196552" y="1625297"/>
            <a:ext cx="11682483" cy="4086225"/>
          </a:xfrm>
          <a:prstGeom prst="roundRect">
            <a:avLst/>
          </a:prstGeom>
          <a:solidFill>
            <a:schemeClr val="bg1">
              <a:lumMod val="95000"/>
              <a:lumOff val="5000"/>
            </a:schemeClr>
          </a:solidFill>
          <a:ln>
            <a:solidFill>
              <a:schemeClr val="accent1">
                <a:lumMod val="60000"/>
                <a:lumOff val="40000"/>
              </a:schemeClr>
            </a:solidFill>
          </a:ln>
        </p:spPr>
        <p:txBody>
          <a:bodyPr wrap="square">
            <a:spAutoFit/>
          </a:bodyPr>
          <a:lstStyle/>
          <a:p>
            <a:r>
              <a:rPr lang="en-GB" b="1" dirty="0">
                <a:effectLst/>
                <a:latin typeface="Aptos" panose="020B0004020202020204" pitchFamily="34" charset="0"/>
                <a:ea typeface="Times New Roman" panose="02020603050405020304" pitchFamily="18" charset="0"/>
                <a:cs typeface="Aptos" panose="020B0004020202020204" pitchFamily="34" charset="0"/>
              </a:rPr>
              <a:t>Inject 1: The Apartment Block (3Min)</a:t>
            </a:r>
            <a:endParaRPr lang="en-GB" b="1" dirty="0">
              <a:effectLst/>
              <a:latin typeface="Aptos" panose="020B0004020202020204" pitchFamily="34" charset="0"/>
              <a:ea typeface="Aptos" panose="020B0004020202020204" pitchFamily="34" charset="0"/>
              <a:cs typeface="Aptos" panose="020B0004020202020204" pitchFamily="34" charset="0"/>
            </a:endParaRPr>
          </a:p>
          <a:p>
            <a:r>
              <a:rPr lang="en-GB" dirty="0">
                <a:effectLst/>
                <a:latin typeface="Aptos" panose="020B0004020202020204" pitchFamily="34" charset="0"/>
                <a:ea typeface="Aptos" panose="020B0004020202020204" pitchFamily="34" charset="0"/>
                <a:cs typeface="Aptos" panose="020B0004020202020204" pitchFamily="34" charset="0"/>
              </a:rPr>
              <a:t> </a:t>
            </a:r>
          </a:p>
          <a:p>
            <a:r>
              <a:rPr lang="en-GB" dirty="0">
                <a:effectLst/>
                <a:latin typeface="Aptos" panose="020B0004020202020204" pitchFamily="34" charset="0"/>
                <a:ea typeface="Aptos" panose="020B0004020202020204" pitchFamily="34" charset="0"/>
                <a:cs typeface="Aptos" panose="020B0004020202020204" pitchFamily="34" charset="0"/>
              </a:rPr>
              <a:t>The AI flags a potential enemy artillery headquarters located inside an apartment block.</a:t>
            </a:r>
          </a:p>
          <a:p>
            <a:pPr marL="342900" lvl="0" indent="-342900">
              <a:buSzPts val="1000"/>
              <a:buFont typeface="Symbol" panose="05050102010706020507" pitchFamily="18" charset="2"/>
              <a:buChar char=""/>
              <a:tabLst>
                <a:tab pos="457200" algn="l"/>
              </a:tabLst>
            </a:pPr>
            <a:r>
              <a:rPr lang="en-GB" b="1" dirty="0">
                <a:effectLst/>
                <a:latin typeface="Aptos" panose="020B0004020202020204" pitchFamily="34" charset="0"/>
                <a:ea typeface="Aptos" panose="020B0004020202020204" pitchFamily="34" charset="0"/>
                <a:cs typeface="Aptos" panose="020B0004020202020204" pitchFamily="34" charset="0"/>
              </a:rPr>
              <a:t>Probability of enemy presence:</a:t>
            </a:r>
            <a:r>
              <a:rPr lang="en-GB" dirty="0">
                <a:effectLst/>
                <a:latin typeface="Aptos" panose="020B0004020202020204" pitchFamily="34" charset="0"/>
                <a:ea typeface="Aptos" panose="020B0004020202020204" pitchFamily="34" charset="0"/>
                <a:cs typeface="Aptos" panose="020B0004020202020204" pitchFamily="34" charset="0"/>
              </a:rPr>
              <a:t> 92%</a:t>
            </a:r>
          </a:p>
          <a:p>
            <a:pPr marL="342900" lvl="0" indent="-342900">
              <a:buSzPts val="1000"/>
              <a:buFont typeface="Symbol" panose="05050102010706020507" pitchFamily="18" charset="2"/>
              <a:buChar char=""/>
              <a:tabLst>
                <a:tab pos="457200" algn="l"/>
              </a:tabLst>
            </a:pPr>
            <a:r>
              <a:rPr lang="en-GB" b="1" dirty="0">
                <a:effectLst/>
                <a:latin typeface="Aptos" panose="020B0004020202020204" pitchFamily="34" charset="0"/>
                <a:ea typeface="Aptos" panose="020B0004020202020204" pitchFamily="34" charset="0"/>
                <a:cs typeface="Aptos" panose="020B0004020202020204" pitchFamily="34" charset="0"/>
              </a:rPr>
              <a:t>Probability of civilian casualties:</a:t>
            </a:r>
            <a:r>
              <a:rPr lang="en-GB" dirty="0">
                <a:effectLst/>
                <a:latin typeface="Aptos" panose="020B0004020202020204" pitchFamily="34" charset="0"/>
                <a:ea typeface="Aptos" panose="020B0004020202020204" pitchFamily="34" charset="0"/>
                <a:cs typeface="Aptos" panose="020B0004020202020204" pitchFamily="34" charset="0"/>
              </a:rPr>
              <a:t> 70%</a:t>
            </a:r>
          </a:p>
          <a:p>
            <a:pPr marL="342900" lvl="0" indent="-342900">
              <a:buSzPts val="1000"/>
              <a:buFont typeface="Symbol" panose="05050102010706020507" pitchFamily="18" charset="2"/>
              <a:buChar char=""/>
              <a:tabLst>
                <a:tab pos="457200" algn="l"/>
              </a:tabLst>
            </a:pPr>
            <a:r>
              <a:rPr lang="en-GB" dirty="0">
                <a:effectLst/>
                <a:latin typeface="Aptos" panose="020B0004020202020204" pitchFamily="34" charset="0"/>
                <a:ea typeface="Aptos" panose="020B0004020202020204" pitchFamily="34" charset="0"/>
                <a:cs typeface="Aptos" panose="020B0004020202020204" pitchFamily="34" charset="0"/>
              </a:rPr>
              <a:t>Local commanders urge immediate approval. Delay risks losing the target.</a:t>
            </a:r>
          </a:p>
          <a:p>
            <a:r>
              <a:rPr lang="en-GB" dirty="0">
                <a:effectLst/>
                <a:latin typeface="Aptos" panose="020B0004020202020204" pitchFamily="34" charset="0"/>
                <a:ea typeface="Aptos" panose="020B0004020202020204" pitchFamily="34" charset="0"/>
                <a:cs typeface="Aptos" panose="020B0004020202020204" pitchFamily="34" charset="0"/>
              </a:rPr>
              <a:t> </a:t>
            </a:r>
          </a:p>
          <a:p>
            <a:r>
              <a:rPr lang="en-GB" b="1" dirty="0">
                <a:effectLst/>
                <a:latin typeface="Aptos" panose="020B0004020202020204" pitchFamily="34" charset="0"/>
                <a:ea typeface="Aptos" panose="020B0004020202020204" pitchFamily="34" charset="0"/>
                <a:cs typeface="Aptos" panose="020B0004020202020204" pitchFamily="34" charset="0"/>
              </a:rPr>
              <a:t>Decision Point:</a:t>
            </a:r>
            <a:endParaRPr lang="en-GB" dirty="0">
              <a:effectLst/>
              <a:latin typeface="Aptos" panose="020B0004020202020204" pitchFamily="34" charset="0"/>
              <a:ea typeface="Aptos" panose="020B0004020202020204" pitchFamily="34" charset="0"/>
              <a:cs typeface="Aptos" panose="020B0004020202020204" pitchFamily="34" charset="0"/>
            </a:endParaRPr>
          </a:p>
          <a:p>
            <a:pPr marL="342900" lvl="0" indent="-342900">
              <a:buFont typeface="+mj-lt"/>
              <a:buAutoNum type="arabicPeriod"/>
              <a:tabLst>
                <a:tab pos="457200" algn="l"/>
              </a:tabLst>
            </a:pPr>
            <a:r>
              <a:rPr lang="en-GB" dirty="0">
                <a:effectLst/>
                <a:latin typeface="Aptos" panose="020B0004020202020204" pitchFamily="34" charset="0"/>
                <a:ea typeface="Aptos" panose="020B0004020202020204" pitchFamily="34" charset="0"/>
                <a:cs typeface="Aptos" panose="020B0004020202020204" pitchFamily="34" charset="0"/>
              </a:rPr>
              <a:t>Approve the strike — neutralise the threat but risk civilian lives and reputational damage.</a:t>
            </a:r>
          </a:p>
          <a:p>
            <a:pPr marL="342900" lvl="0" indent="-342900">
              <a:buFont typeface="+mj-lt"/>
              <a:buAutoNum type="arabicPeriod"/>
              <a:tabLst>
                <a:tab pos="457200" algn="l"/>
              </a:tabLst>
            </a:pPr>
            <a:r>
              <a:rPr lang="en-GB" dirty="0">
                <a:effectLst/>
                <a:latin typeface="Aptos" panose="020B0004020202020204" pitchFamily="34" charset="0"/>
                <a:ea typeface="Aptos" panose="020B0004020202020204" pitchFamily="34" charset="0"/>
                <a:cs typeface="Aptos" panose="020B0004020202020204" pitchFamily="34" charset="0"/>
              </a:rPr>
              <a:t>Delay or deny the strike — preserve civilian safety but risk enemy artillery continuing to inflict casualties on your soldiers.</a:t>
            </a:r>
          </a:p>
          <a:p>
            <a:pPr marL="342900" lvl="0" indent="-342900">
              <a:buFont typeface="+mj-lt"/>
              <a:buAutoNum type="arabicPeriod"/>
              <a:tabLst>
                <a:tab pos="457200" algn="l"/>
              </a:tabLst>
            </a:pPr>
            <a:r>
              <a:rPr lang="en-GB" dirty="0">
                <a:effectLst/>
                <a:latin typeface="Aptos" panose="020B0004020202020204" pitchFamily="34" charset="0"/>
                <a:ea typeface="Aptos" panose="020B0004020202020204" pitchFamily="34" charset="0"/>
                <a:cs typeface="Aptos" panose="020B0004020202020204" pitchFamily="34" charset="0"/>
              </a:rPr>
              <a:t>Seek alternative methods (e.g., smaller precision strike, ground assault) — but risk exposure and slower action.</a:t>
            </a:r>
          </a:p>
        </p:txBody>
      </p:sp>
      <p:pic>
        <p:nvPicPr>
          <p:cNvPr id="2" name="Picture 1">
            <a:extLst>
              <a:ext uri="{FF2B5EF4-FFF2-40B4-BE49-F238E27FC236}">
                <a16:creationId xmlns:a16="http://schemas.microsoft.com/office/drawing/2014/main" id="{6D4665D8-04B9-444E-F93B-36BDBC73D5A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836351" y="5812047"/>
            <a:ext cx="3110669" cy="928046"/>
          </a:xfrm>
          <a:prstGeom prst="rect">
            <a:avLst/>
          </a:prstGeom>
          <a:noFill/>
          <a:ln>
            <a:noFill/>
          </a:ln>
        </p:spPr>
      </p:pic>
    </p:spTree>
    <p:extLst>
      <p:ext uri="{BB962C8B-B14F-4D97-AF65-F5344CB8AC3E}">
        <p14:creationId xmlns:p14="http://schemas.microsoft.com/office/powerpoint/2010/main" val="1240853123"/>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9705849B-7943-1043-664F-F9F799A87E8D}"/>
              </a:ext>
            </a:extLst>
          </p:cNvPr>
          <p:cNvSpPr/>
          <p:nvPr/>
        </p:nvSpPr>
        <p:spPr>
          <a:xfrm>
            <a:off x="1059679" y="4725824"/>
            <a:ext cx="2597921" cy="79475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military vehicle with smoke coming out of it&#10;&#10;AI-generated content may be incorrect.">
            <a:extLst>
              <a:ext uri="{FF2B5EF4-FFF2-40B4-BE49-F238E27FC236}">
                <a16:creationId xmlns:a16="http://schemas.microsoft.com/office/drawing/2014/main" id="{23BE8538-82B5-8484-68C2-919B782F8267}"/>
              </a:ext>
            </a:extLst>
          </p:cNvPr>
          <p:cNvPicPr>
            <a:picLocks noChangeAspect="1"/>
          </p:cNvPicPr>
          <p:nvPr/>
        </p:nvPicPr>
        <p:blipFill>
          <a:blip r:embed="rId2">
            <a:alphaModFix amt="50000"/>
            <a:extLst>
              <a:ext uri="{28A0092B-C50C-407E-A947-70E740481C1C}">
                <a14:useLocalDpi xmlns:a14="http://schemas.microsoft.com/office/drawing/2010/main" val="0"/>
              </a:ext>
            </a:extLst>
          </a:blip>
          <a:srcRect t="15730"/>
          <a:stretch>
            <a:fillRect/>
          </a:stretch>
        </p:blipFill>
        <p:spPr>
          <a:xfrm>
            <a:off x="-20" y="1"/>
            <a:ext cx="12191980" cy="6857999"/>
          </a:xfrm>
          <a:prstGeom prst="rect">
            <a:avLst/>
          </a:prstGeom>
        </p:spPr>
      </p:pic>
      <p:sp>
        <p:nvSpPr>
          <p:cNvPr id="12" name="TextBox 11">
            <a:extLst>
              <a:ext uri="{FF2B5EF4-FFF2-40B4-BE49-F238E27FC236}">
                <a16:creationId xmlns:a16="http://schemas.microsoft.com/office/drawing/2014/main" id="{AEE10CFF-24DF-8326-051A-FEC0D38D8343}"/>
              </a:ext>
            </a:extLst>
          </p:cNvPr>
          <p:cNvSpPr txBox="1"/>
          <p:nvPr/>
        </p:nvSpPr>
        <p:spPr>
          <a:xfrm>
            <a:off x="87940" y="148751"/>
            <a:ext cx="6574118" cy="374571"/>
          </a:xfrm>
          <a:prstGeom prst="roundRect">
            <a:avLst/>
          </a:prstGeom>
          <a:solidFill>
            <a:schemeClr val="bg1">
              <a:lumMod val="95000"/>
              <a:lumOff val="5000"/>
            </a:schemeClr>
          </a:solidFill>
          <a:ln>
            <a:solidFill>
              <a:schemeClr val="accent1">
                <a:lumMod val="60000"/>
                <a:lumOff val="40000"/>
              </a:schemeClr>
            </a:solidFill>
          </a:ln>
        </p:spPr>
        <p:txBody>
          <a:bodyPr wrap="square">
            <a:spAutoFit/>
          </a:bodyPr>
          <a:lstStyle/>
          <a:p>
            <a:r>
              <a:rPr lang="en-GB" sz="1600" b="1" dirty="0">
                <a:solidFill>
                  <a:srgbClr val="FFFF00"/>
                </a:solidFill>
                <a:effectLst/>
                <a:latin typeface="Aptos" panose="020B0004020202020204" pitchFamily="34" charset="0"/>
                <a:ea typeface="Times New Roman" panose="02020603050405020304" pitchFamily="18" charset="0"/>
                <a:cs typeface="Aptos" panose="020B0004020202020204" pitchFamily="34" charset="0"/>
              </a:rPr>
              <a:t>Exercise 5 </a:t>
            </a:r>
            <a:r>
              <a:rPr lang="en-GB" sz="1600" b="1" dirty="0">
                <a:effectLst/>
                <a:latin typeface="Aptos" panose="020B0004020202020204" pitchFamily="34" charset="0"/>
                <a:ea typeface="Times New Roman" panose="02020603050405020304" pitchFamily="18" charset="0"/>
                <a:cs typeface="Aptos" panose="020B0004020202020204" pitchFamily="34" charset="0"/>
              </a:rPr>
              <a:t>- Case Study: AI and Leadership in Modern Conflict</a:t>
            </a:r>
            <a:r>
              <a:rPr lang="en-GB" sz="1400" b="1" dirty="0">
                <a:latin typeface="Aptos" panose="020B0004020202020204" pitchFamily="34" charset="0"/>
                <a:ea typeface="Times New Roman" panose="02020603050405020304" pitchFamily="18" charset="0"/>
                <a:cs typeface="Aptos" panose="020B0004020202020204" pitchFamily="34" charset="0"/>
              </a:rPr>
              <a:t>. Sheet 3</a:t>
            </a:r>
            <a:endParaRPr lang="en-GB" sz="1400" b="1" dirty="0">
              <a:effectLst/>
              <a:latin typeface="Aptos" panose="020B0004020202020204" pitchFamily="34" charset="0"/>
              <a:ea typeface="Aptos" panose="020B0004020202020204" pitchFamily="34" charset="0"/>
              <a:cs typeface="Aptos" panose="020B0004020202020204" pitchFamily="34" charset="0"/>
            </a:endParaRPr>
          </a:p>
        </p:txBody>
      </p:sp>
      <p:sp>
        <p:nvSpPr>
          <p:cNvPr id="22" name="TextBox 21">
            <a:extLst>
              <a:ext uri="{FF2B5EF4-FFF2-40B4-BE49-F238E27FC236}">
                <a16:creationId xmlns:a16="http://schemas.microsoft.com/office/drawing/2014/main" id="{B365AFC2-8269-2848-3E99-AC158064B46A}"/>
              </a:ext>
            </a:extLst>
          </p:cNvPr>
          <p:cNvSpPr txBox="1"/>
          <p:nvPr/>
        </p:nvSpPr>
        <p:spPr>
          <a:xfrm>
            <a:off x="196553" y="1747157"/>
            <a:ext cx="11666154" cy="2860358"/>
          </a:xfrm>
          <a:prstGeom prst="roundRect">
            <a:avLst/>
          </a:prstGeom>
          <a:solidFill>
            <a:schemeClr val="bg1">
              <a:lumMod val="95000"/>
              <a:lumOff val="5000"/>
            </a:schemeClr>
          </a:solidFill>
          <a:ln>
            <a:solidFill>
              <a:schemeClr val="accent1">
                <a:lumMod val="60000"/>
                <a:lumOff val="40000"/>
              </a:schemeClr>
            </a:solidFill>
          </a:ln>
        </p:spPr>
        <p:txBody>
          <a:bodyPr wrap="square">
            <a:spAutoFit/>
          </a:bodyPr>
          <a:lstStyle/>
          <a:p>
            <a:r>
              <a:rPr lang="en-GB" b="1" dirty="0">
                <a:effectLst/>
                <a:latin typeface="Aptos" panose="020B0004020202020204" pitchFamily="34" charset="0"/>
                <a:ea typeface="Times New Roman" panose="02020603050405020304" pitchFamily="18" charset="0"/>
                <a:cs typeface="Aptos" panose="020B0004020202020204" pitchFamily="34" charset="0"/>
              </a:rPr>
              <a:t>Inject 2: The Drone Swarm (3Min)</a:t>
            </a:r>
            <a:endParaRPr lang="en-GB" b="1" dirty="0">
              <a:effectLst/>
              <a:latin typeface="Aptos" panose="020B0004020202020204" pitchFamily="34" charset="0"/>
              <a:ea typeface="Aptos" panose="020B0004020202020204" pitchFamily="34" charset="0"/>
              <a:cs typeface="Aptos" panose="020B0004020202020204" pitchFamily="34" charset="0"/>
            </a:endParaRPr>
          </a:p>
          <a:p>
            <a:r>
              <a:rPr lang="en-GB" dirty="0">
                <a:effectLst/>
                <a:latin typeface="Aptos" panose="020B0004020202020204" pitchFamily="34" charset="0"/>
                <a:ea typeface="Aptos" panose="020B0004020202020204" pitchFamily="34" charset="0"/>
                <a:cs typeface="Aptos" panose="020B0004020202020204" pitchFamily="34" charset="0"/>
              </a:rPr>
              <a:t> </a:t>
            </a:r>
          </a:p>
          <a:p>
            <a:r>
              <a:rPr lang="en-GB" dirty="0">
                <a:effectLst/>
                <a:latin typeface="Aptos" panose="020B0004020202020204" pitchFamily="34" charset="0"/>
                <a:ea typeface="Aptos" panose="020B0004020202020204" pitchFamily="34" charset="0"/>
                <a:cs typeface="Aptos" panose="020B0004020202020204" pitchFamily="34" charset="0"/>
              </a:rPr>
              <a:t>A swarm of drones is launched to intercept an enemy armoured column. Mid-flight, enemy jamming disrupts control. The AI recommends switching to </a:t>
            </a:r>
            <a:r>
              <a:rPr lang="en-GB" b="1" dirty="0">
                <a:effectLst/>
                <a:latin typeface="Aptos" panose="020B0004020202020204" pitchFamily="34" charset="0"/>
                <a:ea typeface="Aptos" panose="020B0004020202020204" pitchFamily="34" charset="0"/>
                <a:cs typeface="Aptos" panose="020B0004020202020204" pitchFamily="34" charset="0"/>
              </a:rPr>
              <a:t>fully autonomous mode</a:t>
            </a:r>
            <a:r>
              <a:rPr lang="en-GB" dirty="0">
                <a:effectLst/>
                <a:latin typeface="Aptos" panose="020B0004020202020204" pitchFamily="34" charset="0"/>
                <a:ea typeface="Aptos" panose="020B0004020202020204" pitchFamily="34" charset="0"/>
                <a:cs typeface="Aptos" panose="020B0004020202020204" pitchFamily="34" charset="0"/>
              </a:rPr>
              <a:t>.</a:t>
            </a:r>
          </a:p>
          <a:p>
            <a:r>
              <a:rPr lang="en-GB" dirty="0">
                <a:effectLst/>
                <a:latin typeface="Aptos" panose="020B0004020202020204" pitchFamily="34" charset="0"/>
                <a:ea typeface="Aptos" panose="020B0004020202020204" pitchFamily="34" charset="0"/>
                <a:cs typeface="Aptos" panose="020B0004020202020204" pitchFamily="34" charset="0"/>
              </a:rPr>
              <a:t> </a:t>
            </a:r>
          </a:p>
          <a:p>
            <a:r>
              <a:rPr lang="en-GB" b="1" dirty="0">
                <a:effectLst/>
                <a:latin typeface="Aptos" panose="020B0004020202020204" pitchFamily="34" charset="0"/>
                <a:ea typeface="Aptos" panose="020B0004020202020204" pitchFamily="34" charset="0"/>
                <a:cs typeface="Aptos" panose="020B0004020202020204" pitchFamily="34" charset="0"/>
              </a:rPr>
              <a:t>Decision Point:</a:t>
            </a:r>
            <a:endParaRPr lang="en-GB" dirty="0">
              <a:effectLst/>
              <a:latin typeface="Aptos" panose="020B0004020202020204" pitchFamily="34" charset="0"/>
              <a:ea typeface="Aptos" panose="020B0004020202020204" pitchFamily="34" charset="0"/>
              <a:cs typeface="Aptos" panose="020B0004020202020204" pitchFamily="34" charset="0"/>
            </a:endParaRPr>
          </a:p>
          <a:p>
            <a:pPr marL="342900" lvl="0" indent="-342900">
              <a:buFont typeface="+mj-lt"/>
              <a:buAutoNum type="arabicPeriod"/>
              <a:tabLst>
                <a:tab pos="457200" algn="l"/>
              </a:tabLst>
            </a:pPr>
            <a:r>
              <a:rPr lang="en-GB" dirty="0">
                <a:effectLst/>
                <a:latin typeface="Aptos" panose="020B0004020202020204" pitchFamily="34" charset="0"/>
                <a:ea typeface="Aptos" panose="020B0004020202020204" pitchFamily="34" charset="0"/>
                <a:cs typeface="Aptos" panose="020B0004020202020204" pitchFamily="34" charset="0"/>
              </a:rPr>
              <a:t>Approve full autonomy — maximise mission success but surrender human oversight.</a:t>
            </a:r>
          </a:p>
          <a:p>
            <a:pPr marL="342900" lvl="0" indent="-342900">
              <a:buFont typeface="+mj-lt"/>
              <a:buAutoNum type="arabicPeriod"/>
              <a:tabLst>
                <a:tab pos="457200" algn="l"/>
              </a:tabLst>
            </a:pPr>
            <a:r>
              <a:rPr lang="en-GB" dirty="0">
                <a:effectLst/>
                <a:latin typeface="Aptos" panose="020B0004020202020204" pitchFamily="34" charset="0"/>
                <a:ea typeface="Aptos" panose="020B0004020202020204" pitchFamily="34" charset="0"/>
                <a:cs typeface="Aptos" panose="020B0004020202020204" pitchFamily="34" charset="0"/>
              </a:rPr>
              <a:t>Maintain semi-autonomous control — accept risk of mission failure due to jamming.</a:t>
            </a:r>
          </a:p>
          <a:p>
            <a:pPr marL="342900" lvl="0" indent="-342900">
              <a:buFont typeface="+mj-lt"/>
              <a:buAutoNum type="arabicPeriod"/>
              <a:tabLst>
                <a:tab pos="457200" algn="l"/>
              </a:tabLst>
            </a:pPr>
            <a:r>
              <a:rPr lang="en-GB" dirty="0">
                <a:effectLst/>
                <a:latin typeface="Aptos" panose="020B0004020202020204" pitchFamily="34" charset="0"/>
                <a:ea typeface="Aptos" panose="020B0004020202020204" pitchFamily="34" charset="0"/>
                <a:cs typeface="Aptos" panose="020B0004020202020204" pitchFamily="34" charset="0"/>
              </a:rPr>
              <a:t>Abort the strike — preserve ethical standards but allow the enemy armoured column to continue advancing.</a:t>
            </a:r>
          </a:p>
        </p:txBody>
      </p:sp>
      <p:pic>
        <p:nvPicPr>
          <p:cNvPr id="2" name="Picture 1">
            <a:extLst>
              <a:ext uri="{FF2B5EF4-FFF2-40B4-BE49-F238E27FC236}">
                <a16:creationId xmlns:a16="http://schemas.microsoft.com/office/drawing/2014/main" id="{6D4665D8-04B9-444E-F93B-36BDBC73D5A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836351" y="5812047"/>
            <a:ext cx="3110669" cy="928046"/>
          </a:xfrm>
          <a:prstGeom prst="rect">
            <a:avLst/>
          </a:prstGeom>
          <a:noFill/>
          <a:ln>
            <a:noFill/>
          </a:ln>
        </p:spPr>
      </p:pic>
      <p:pic>
        <p:nvPicPr>
          <p:cNvPr id="3" name="Picture 2" descr="A yellow and white text on a gray background&#10;&#10;AI-generated content may be incorrect.">
            <a:extLst>
              <a:ext uri="{FF2B5EF4-FFF2-40B4-BE49-F238E27FC236}">
                <a16:creationId xmlns:a16="http://schemas.microsoft.com/office/drawing/2014/main" id="{C10D2CDD-7668-429C-669C-AA9ED8CA8E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 y="6091826"/>
            <a:ext cx="6358067" cy="794758"/>
          </a:xfrm>
          <a:prstGeom prst="rect">
            <a:avLst/>
          </a:prstGeom>
        </p:spPr>
      </p:pic>
    </p:spTree>
    <p:extLst>
      <p:ext uri="{BB962C8B-B14F-4D97-AF65-F5344CB8AC3E}">
        <p14:creationId xmlns:p14="http://schemas.microsoft.com/office/powerpoint/2010/main" val="4102406134"/>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9705849B-7943-1043-664F-F9F799A87E8D}"/>
              </a:ext>
            </a:extLst>
          </p:cNvPr>
          <p:cNvSpPr/>
          <p:nvPr/>
        </p:nvSpPr>
        <p:spPr>
          <a:xfrm>
            <a:off x="1059679" y="4725824"/>
            <a:ext cx="2597921" cy="79475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F7222F93-8DFD-8A4C-2F06-C603B562B0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305944" cy="6858000"/>
          </a:xfrm>
          <a:prstGeom prst="rect">
            <a:avLst/>
          </a:prstGeom>
          <a:ln>
            <a:solidFill>
              <a:schemeClr val="bg2">
                <a:lumMod val="50000"/>
                <a:lumOff val="50000"/>
              </a:schemeClr>
            </a:solidFill>
          </a:ln>
        </p:spPr>
      </p:pic>
      <p:sp>
        <p:nvSpPr>
          <p:cNvPr id="13" name="TextBox 12">
            <a:extLst>
              <a:ext uri="{FF2B5EF4-FFF2-40B4-BE49-F238E27FC236}">
                <a16:creationId xmlns:a16="http://schemas.microsoft.com/office/drawing/2014/main" id="{C45B4D67-28DA-8796-59CB-3103CA3DA3F4}"/>
              </a:ext>
            </a:extLst>
          </p:cNvPr>
          <p:cNvSpPr txBox="1"/>
          <p:nvPr/>
        </p:nvSpPr>
        <p:spPr>
          <a:xfrm>
            <a:off x="536923" y="1539120"/>
            <a:ext cx="10957706" cy="3779758"/>
          </a:xfrm>
          <a:prstGeom prst="roundRect">
            <a:avLst/>
          </a:prstGeom>
          <a:solidFill>
            <a:schemeClr val="bg1">
              <a:lumMod val="95000"/>
              <a:lumOff val="5000"/>
            </a:schemeClr>
          </a:solidFill>
          <a:ln>
            <a:solidFill>
              <a:schemeClr val="accent1">
                <a:lumMod val="60000"/>
                <a:lumOff val="40000"/>
              </a:schemeClr>
            </a:solidFill>
          </a:ln>
        </p:spPr>
        <p:txBody>
          <a:bodyPr wrap="square">
            <a:spAutoFit/>
          </a:bodyPr>
          <a:lstStyle/>
          <a:p>
            <a:r>
              <a:rPr lang="en-GB" b="1" dirty="0">
                <a:effectLst/>
                <a:latin typeface="Aptos" panose="020B0004020202020204" pitchFamily="34" charset="0"/>
                <a:ea typeface="Times New Roman" panose="02020603050405020304" pitchFamily="18" charset="0"/>
                <a:cs typeface="Aptos" panose="020B0004020202020204" pitchFamily="34" charset="0"/>
              </a:rPr>
              <a:t>Inject 3: Propaganda </a:t>
            </a:r>
            <a:r>
              <a:rPr lang="en-GB" b="1">
                <a:effectLst/>
                <a:latin typeface="Aptos" panose="020B0004020202020204" pitchFamily="34" charset="0"/>
                <a:ea typeface="Times New Roman" panose="02020603050405020304" pitchFamily="18" charset="0"/>
                <a:cs typeface="Aptos" panose="020B0004020202020204" pitchFamily="34" charset="0"/>
              </a:rPr>
              <a:t>and Morale (3Min)</a:t>
            </a:r>
            <a:endParaRPr lang="en-GB" b="1" dirty="0">
              <a:effectLst/>
              <a:latin typeface="Aptos" panose="020B0004020202020204" pitchFamily="34" charset="0"/>
              <a:ea typeface="Aptos" panose="020B0004020202020204" pitchFamily="34" charset="0"/>
              <a:cs typeface="Aptos" panose="020B0004020202020204" pitchFamily="34" charset="0"/>
            </a:endParaRPr>
          </a:p>
          <a:p>
            <a:r>
              <a:rPr lang="en-GB" dirty="0">
                <a:effectLst/>
                <a:latin typeface="Aptos" panose="020B0004020202020204" pitchFamily="34" charset="0"/>
                <a:ea typeface="Aptos" panose="020B0004020202020204" pitchFamily="34" charset="0"/>
                <a:cs typeface="Aptos" panose="020B0004020202020204" pitchFamily="34" charset="0"/>
              </a:rPr>
              <a:t> </a:t>
            </a:r>
          </a:p>
          <a:p>
            <a:r>
              <a:rPr lang="en-GB" dirty="0">
                <a:effectLst/>
                <a:latin typeface="Aptos" panose="020B0004020202020204" pitchFamily="34" charset="0"/>
                <a:ea typeface="Aptos" panose="020B0004020202020204" pitchFamily="34" charset="0"/>
                <a:cs typeface="Aptos" panose="020B0004020202020204" pitchFamily="34" charset="0"/>
              </a:rPr>
              <a:t>Enemy information operations release footage of the strikes, accusing British forces of deliberately targeting civilians. Graphic images spread rapidly online and soldiers begin doubting the fairness of the fight.</a:t>
            </a:r>
          </a:p>
          <a:p>
            <a:r>
              <a:rPr lang="en-GB" dirty="0">
                <a:effectLst/>
                <a:latin typeface="Aptos" panose="020B0004020202020204" pitchFamily="34" charset="0"/>
                <a:ea typeface="Aptos" panose="020B0004020202020204" pitchFamily="34" charset="0"/>
                <a:cs typeface="Aptos" panose="020B0004020202020204" pitchFamily="34" charset="0"/>
              </a:rPr>
              <a:t> </a:t>
            </a:r>
          </a:p>
          <a:p>
            <a:r>
              <a:rPr lang="en-GB" b="1" dirty="0">
                <a:effectLst/>
                <a:latin typeface="Aptos" panose="020B0004020202020204" pitchFamily="34" charset="0"/>
                <a:ea typeface="Aptos" panose="020B0004020202020204" pitchFamily="34" charset="0"/>
                <a:cs typeface="Aptos" panose="020B0004020202020204" pitchFamily="34" charset="0"/>
              </a:rPr>
              <a:t>Decision Point:</a:t>
            </a:r>
            <a:endParaRPr lang="en-GB" dirty="0">
              <a:effectLst/>
              <a:latin typeface="Aptos" panose="020B0004020202020204" pitchFamily="34" charset="0"/>
              <a:ea typeface="Aptos" panose="020B0004020202020204" pitchFamily="34" charset="0"/>
              <a:cs typeface="Aptos" panose="020B0004020202020204" pitchFamily="34" charset="0"/>
            </a:endParaRPr>
          </a:p>
          <a:p>
            <a:pPr marL="342900" lvl="0" indent="-342900">
              <a:buFont typeface="+mj-lt"/>
              <a:buAutoNum type="arabicPeriod"/>
              <a:tabLst>
                <a:tab pos="457200" algn="l"/>
              </a:tabLst>
            </a:pPr>
            <a:r>
              <a:rPr lang="en-GB" dirty="0">
                <a:effectLst/>
                <a:latin typeface="Aptos" panose="020B0004020202020204" pitchFamily="34" charset="0"/>
                <a:ea typeface="Aptos" panose="020B0004020202020204" pitchFamily="34" charset="0"/>
                <a:cs typeface="Aptos" panose="020B0004020202020204" pitchFamily="34" charset="0"/>
              </a:rPr>
              <a:t>Ignore the propaganda — trust that soldiers and the public will see through it.</a:t>
            </a:r>
          </a:p>
          <a:p>
            <a:pPr marL="342900" lvl="0" indent="-342900">
              <a:buFont typeface="+mj-lt"/>
              <a:buAutoNum type="arabicPeriod"/>
              <a:tabLst>
                <a:tab pos="457200" algn="l"/>
              </a:tabLst>
            </a:pPr>
            <a:r>
              <a:rPr lang="en-GB" dirty="0">
                <a:effectLst/>
                <a:latin typeface="Aptos" panose="020B0004020202020204" pitchFamily="34" charset="0"/>
                <a:ea typeface="Aptos" panose="020B0004020202020204" pitchFamily="34" charset="0"/>
                <a:cs typeface="Aptos" panose="020B0004020202020204" pitchFamily="34" charset="0"/>
              </a:rPr>
              <a:t>Actively brief your soldiers — explain what happened, defend the use of AI, and reinforce the values of the British Army.</a:t>
            </a:r>
          </a:p>
          <a:p>
            <a:pPr marL="342900" lvl="0" indent="-342900">
              <a:buFont typeface="+mj-lt"/>
              <a:buAutoNum type="arabicPeriod"/>
              <a:tabLst>
                <a:tab pos="457200" algn="l"/>
              </a:tabLst>
            </a:pPr>
            <a:r>
              <a:rPr lang="en-GB" dirty="0">
                <a:effectLst/>
                <a:latin typeface="Aptos" panose="020B0004020202020204" pitchFamily="34" charset="0"/>
                <a:ea typeface="Aptos" panose="020B0004020202020204" pitchFamily="34" charset="0"/>
                <a:cs typeface="Aptos" panose="020B0004020202020204" pitchFamily="34" charset="0"/>
              </a:rPr>
              <a:t>Publicly distance yourself from AI decisions — protect unit morale but risk undermining confidence in NATO’s strategy.</a:t>
            </a:r>
          </a:p>
        </p:txBody>
      </p:sp>
      <p:sp>
        <p:nvSpPr>
          <p:cNvPr id="16" name="TextBox 15">
            <a:extLst>
              <a:ext uri="{FF2B5EF4-FFF2-40B4-BE49-F238E27FC236}">
                <a16:creationId xmlns:a16="http://schemas.microsoft.com/office/drawing/2014/main" id="{A391A9C1-39D3-6A33-D9E5-6DF2BD0D993C}"/>
              </a:ext>
            </a:extLst>
          </p:cNvPr>
          <p:cNvSpPr txBox="1"/>
          <p:nvPr/>
        </p:nvSpPr>
        <p:spPr>
          <a:xfrm>
            <a:off x="104216" y="152200"/>
            <a:ext cx="6688470" cy="374571"/>
          </a:xfrm>
          <a:prstGeom prst="roundRect">
            <a:avLst/>
          </a:prstGeom>
          <a:solidFill>
            <a:schemeClr val="bg1">
              <a:lumMod val="95000"/>
              <a:lumOff val="5000"/>
            </a:schemeClr>
          </a:solidFill>
          <a:ln>
            <a:solidFill>
              <a:schemeClr val="accent1">
                <a:lumMod val="60000"/>
                <a:lumOff val="40000"/>
              </a:schemeClr>
            </a:solidFill>
          </a:ln>
        </p:spPr>
        <p:txBody>
          <a:bodyPr wrap="square">
            <a:spAutoFit/>
          </a:bodyPr>
          <a:lstStyle/>
          <a:p>
            <a:r>
              <a:rPr lang="en-GB" sz="1600" b="1" dirty="0">
                <a:solidFill>
                  <a:srgbClr val="FFFF00"/>
                </a:solidFill>
                <a:effectLst/>
                <a:latin typeface="Aptos" panose="020B0004020202020204" pitchFamily="34" charset="0"/>
                <a:ea typeface="Times New Roman" panose="02020603050405020304" pitchFamily="18" charset="0"/>
                <a:cs typeface="Aptos" panose="020B0004020202020204" pitchFamily="34" charset="0"/>
              </a:rPr>
              <a:t>Exercise 5 </a:t>
            </a:r>
            <a:r>
              <a:rPr lang="en-GB" sz="1600" b="1" dirty="0">
                <a:effectLst/>
                <a:latin typeface="Aptos" panose="020B0004020202020204" pitchFamily="34" charset="0"/>
                <a:ea typeface="Times New Roman" panose="02020603050405020304" pitchFamily="18" charset="0"/>
                <a:cs typeface="Aptos" panose="020B0004020202020204" pitchFamily="34" charset="0"/>
              </a:rPr>
              <a:t>- Case Study: AI and Leadership in Modern Conflict</a:t>
            </a:r>
            <a:r>
              <a:rPr lang="en-GB" sz="1400" b="1" dirty="0">
                <a:latin typeface="Aptos" panose="020B0004020202020204" pitchFamily="34" charset="0"/>
                <a:ea typeface="Times New Roman" panose="02020603050405020304" pitchFamily="18" charset="0"/>
                <a:cs typeface="Aptos" panose="020B0004020202020204" pitchFamily="34" charset="0"/>
              </a:rPr>
              <a:t>. Sheet 4</a:t>
            </a:r>
            <a:endParaRPr lang="en-GB" sz="1400" b="1" dirty="0">
              <a:effectLst/>
              <a:latin typeface="Aptos" panose="020B0004020202020204" pitchFamily="34" charset="0"/>
              <a:ea typeface="Aptos" panose="020B0004020202020204" pitchFamily="34" charset="0"/>
              <a:cs typeface="Aptos" panose="020B0004020202020204" pitchFamily="34" charset="0"/>
            </a:endParaRPr>
          </a:p>
        </p:txBody>
      </p:sp>
      <p:pic>
        <p:nvPicPr>
          <p:cNvPr id="2" name="Picture 1">
            <a:extLst>
              <a:ext uri="{FF2B5EF4-FFF2-40B4-BE49-F238E27FC236}">
                <a16:creationId xmlns:a16="http://schemas.microsoft.com/office/drawing/2014/main" id="{AC0C790E-7124-04F8-65E3-B83C29A438C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836351" y="5812047"/>
            <a:ext cx="3110669" cy="928046"/>
          </a:xfrm>
          <a:prstGeom prst="rect">
            <a:avLst/>
          </a:prstGeom>
          <a:noFill/>
          <a:ln>
            <a:noFill/>
          </a:ln>
        </p:spPr>
      </p:pic>
      <p:pic>
        <p:nvPicPr>
          <p:cNvPr id="3" name="Picture 2" descr="A yellow and white text on a gray background&#10;&#10;AI-generated content may be incorrect.">
            <a:extLst>
              <a:ext uri="{FF2B5EF4-FFF2-40B4-BE49-F238E27FC236}">
                <a16:creationId xmlns:a16="http://schemas.microsoft.com/office/drawing/2014/main" id="{3A560257-67A7-A7ED-2A5D-E1FEF029E9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 y="6091826"/>
            <a:ext cx="6358067" cy="794758"/>
          </a:xfrm>
          <a:prstGeom prst="rect">
            <a:avLst/>
          </a:prstGeom>
        </p:spPr>
      </p:pic>
    </p:spTree>
    <p:extLst>
      <p:ext uri="{BB962C8B-B14F-4D97-AF65-F5344CB8AC3E}">
        <p14:creationId xmlns:p14="http://schemas.microsoft.com/office/powerpoint/2010/main" val="530897949"/>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military vehicle with smoke coming out of it&#10;&#10;AI-generated content may be incorrect.">
            <a:extLst>
              <a:ext uri="{FF2B5EF4-FFF2-40B4-BE49-F238E27FC236}">
                <a16:creationId xmlns:a16="http://schemas.microsoft.com/office/drawing/2014/main" id="{23BE8538-82B5-8484-68C2-919B782F8267}"/>
              </a:ext>
            </a:extLst>
          </p:cNvPr>
          <p:cNvPicPr>
            <a:picLocks noChangeAspect="1"/>
          </p:cNvPicPr>
          <p:nvPr/>
        </p:nvPicPr>
        <p:blipFill>
          <a:blip r:embed="rId2">
            <a:alphaModFix amt="50000"/>
            <a:extLst>
              <a:ext uri="{28A0092B-C50C-407E-A947-70E740481C1C}">
                <a14:useLocalDpi xmlns:a14="http://schemas.microsoft.com/office/drawing/2010/main" val="0"/>
              </a:ext>
            </a:extLst>
          </a:blip>
          <a:srcRect t="15730"/>
          <a:stretch>
            <a:fillRect/>
          </a:stretch>
        </p:blipFill>
        <p:spPr>
          <a:xfrm>
            <a:off x="-20" y="1"/>
            <a:ext cx="12191980" cy="6857999"/>
          </a:xfrm>
          <a:prstGeom prst="rect">
            <a:avLst/>
          </a:prstGeom>
          <a:ln w="3175">
            <a:solidFill>
              <a:schemeClr val="tx1"/>
            </a:solidFill>
          </a:ln>
        </p:spPr>
      </p:pic>
      <p:sp>
        <p:nvSpPr>
          <p:cNvPr id="15" name="Rectangle: Rounded Corners 14">
            <a:extLst>
              <a:ext uri="{FF2B5EF4-FFF2-40B4-BE49-F238E27FC236}">
                <a16:creationId xmlns:a16="http://schemas.microsoft.com/office/drawing/2014/main" id="{C8C96FF9-4829-23F4-2C8F-F14DB70AD272}"/>
              </a:ext>
            </a:extLst>
          </p:cNvPr>
          <p:cNvSpPr/>
          <p:nvPr/>
        </p:nvSpPr>
        <p:spPr>
          <a:xfrm>
            <a:off x="44756" y="1975757"/>
            <a:ext cx="3287623" cy="3836290"/>
          </a:xfrm>
          <a:prstGeom prst="roundRect">
            <a:avLst>
              <a:gd name="adj" fmla="val 3795"/>
            </a:avLst>
          </a:prstGeom>
          <a:solidFill>
            <a:schemeClr val="bg1">
              <a:lumMod val="85000"/>
              <a:alpha val="60000"/>
            </a:schemeClr>
          </a:solidFill>
          <a:ln w="31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b="1" dirty="0">
                <a:solidFill>
                  <a:schemeClr val="tx1"/>
                </a:solidFill>
              </a:rPr>
              <a:t>2. WHO IS THIS DESIGNED FOR?</a:t>
            </a:r>
          </a:p>
          <a:p>
            <a:r>
              <a:rPr lang="en-GB" b="1" dirty="0">
                <a:solidFill>
                  <a:schemeClr val="tx1"/>
                </a:solidFill>
              </a:rPr>
              <a:t>The study packs are designed to support group activity within messes. By including  a range of ranks within each group, discussions are enriched with broader perspectives and varied experiences, encouraging deeper reflection and shared understanding.</a:t>
            </a:r>
          </a:p>
        </p:txBody>
      </p:sp>
      <p:sp>
        <p:nvSpPr>
          <p:cNvPr id="20" name="Rectangle: Rounded Corners 19">
            <a:extLst>
              <a:ext uri="{FF2B5EF4-FFF2-40B4-BE49-F238E27FC236}">
                <a16:creationId xmlns:a16="http://schemas.microsoft.com/office/drawing/2014/main" id="{74E205C5-4A43-431D-580B-D8C19DAF7FA1}"/>
              </a:ext>
            </a:extLst>
          </p:cNvPr>
          <p:cNvSpPr/>
          <p:nvPr/>
        </p:nvSpPr>
        <p:spPr>
          <a:xfrm>
            <a:off x="90631" y="265251"/>
            <a:ext cx="6533070" cy="1513252"/>
          </a:xfrm>
          <a:prstGeom prst="roundRect">
            <a:avLst>
              <a:gd name="adj" fmla="val 6928"/>
            </a:avLst>
          </a:prstGeom>
          <a:solidFill>
            <a:schemeClr val="bg1">
              <a:lumMod val="85000"/>
              <a:alpha val="60000"/>
            </a:schemeClr>
          </a:solidFill>
          <a:ln w="31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42900" indent="-342900">
              <a:buAutoNum type="arabicPeriod"/>
            </a:pPr>
            <a:r>
              <a:rPr lang="en-GB" b="1" dirty="0">
                <a:solidFill>
                  <a:schemeClr val="tx1"/>
                </a:solidFill>
              </a:rPr>
              <a:t>AIM. </a:t>
            </a:r>
            <a:r>
              <a:rPr lang="en-GB" dirty="0">
                <a:solidFill>
                  <a:schemeClr val="tx1"/>
                </a:solidFill>
              </a:rPr>
              <a:t>To compliment the CAL’s annual Conference, these study packs are designed to stimulate discussion ,broaden perspectives, capture key insights from the speakers and encourage participants to reflect on and challenge existing views.</a:t>
            </a:r>
          </a:p>
          <a:p>
            <a:endParaRPr lang="en-GB" dirty="0">
              <a:solidFill>
                <a:schemeClr val="tx1"/>
              </a:solidFill>
            </a:endParaRPr>
          </a:p>
        </p:txBody>
      </p:sp>
      <p:sp>
        <p:nvSpPr>
          <p:cNvPr id="21" name="Rectangle: Rounded Corners 20">
            <a:extLst>
              <a:ext uri="{FF2B5EF4-FFF2-40B4-BE49-F238E27FC236}">
                <a16:creationId xmlns:a16="http://schemas.microsoft.com/office/drawing/2014/main" id="{F95CC195-90B8-25E8-E9EF-37A378F40396}"/>
              </a:ext>
            </a:extLst>
          </p:cNvPr>
          <p:cNvSpPr/>
          <p:nvPr/>
        </p:nvSpPr>
        <p:spPr>
          <a:xfrm>
            <a:off x="3638311" y="2388549"/>
            <a:ext cx="3098840" cy="2412051"/>
          </a:xfrm>
          <a:prstGeom prst="roundRect">
            <a:avLst>
              <a:gd name="adj" fmla="val 3795"/>
            </a:avLst>
          </a:prstGeom>
          <a:solidFill>
            <a:schemeClr val="bg1">
              <a:lumMod val="85000"/>
              <a:alpha val="60000"/>
            </a:schemeClr>
          </a:solidFill>
          <a:ln w="31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b="1" dirty="0">
                <a:solidFill>
                  <a:schemeClr val="tx1"/>
                </a:solidFill>
              </a:rPr>
              <a:t>3. WHEN TO USE THIS PACK?</a:t>
            </a:r>
          </a:p>
          <a:p>
            <a:r>
              <a:rPr lang="en-GB" dirty="0">
                <a:solidFill>
                  <a:schemeClr val="tx1"/>
                </a:solidFill>
              </a:rPr>
              <a:t>The Packs are designed to be used  as follow-up activity after the event. Allowing audiences to discuss  elements raised from the conference. </a:t>
            </a:r>
          </a:p>
          <a:p>
            <a:endParaRPr lang="en-GB" dirty="0">
              <a:solidFill>
                <a:schemeClr val="tx1"/>
              </a:solidFill>
            </a:endParaRPr>
          </a:p>
        </p:txBody>
      </p:sp>
      <p:sp>
        <p:nvSpPr>
          <p:cNvPr id="22" name="Rectangle: Rounded Corners 21">
            <a:extLst>
              <a:ext uri="{FF2B5EF4-FFF2-40B4-BE49-F238E27FC236}">
                <a16:creationId xmlns:a16="http://schemas.microsoft.com/office/drawing/2014/main" id="{B5B6A10F-A235-A96F-A943-FEED0A5F9FDB}"/>
              </a:ext>
            </a:extLst>
          </p:cNvPr>
          <p:cNvSpPr/>
          <p:nvPr/>
        </p:nvSpPr>
        <p:spPr>
          <a:xfrm>
            <a:off x="7067870" y="705165"/>
            <a:ext cx="3806251" cy="1794785"/>
          </a:xfrm>
          <a:prstGeom prst="roundRect">
            <a:avLst>
              <a:gd name="adj" fmla="val 9837"/>
            </a:avLst>
          </a:prstGeom>
          <a:solidFill>
            <a:schemeClr val="bg1">
              <a:lumMod val="85000"/>
              <a:alpha val="60000"/>
            </a:schemeClr>
          </a:solidFill>
          <a:ln w="31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b="1" dirty="0">
                <a:solidFill>
                  <a:schemeClr val="tx1"/>
                </a:solidFill>
              </a:rPr>
              <a:t>4. WHO CAN DELIVER THIS?</a:t>
            </a:r>
          </a:p>
          <a:p>
            <a:r>
              <a:rPr lang="en-GB" dirty="0">
                <a:solidFill>
                  <a:schemeClr val="tx1"/>
                </a:solidFill>
              </a:rPr>
              <a:t>Each exercise requires a facilitator; a member of the group who is capable and comfortable to do so, ideally with an instructional qualification.</a:t>
            </a:r>
          </a:p>
          <a:p>
            <a:endParaRPr lang="en-GB" dirty="0">
              <a:solidFill>
                <a:schemeClr val="tx1"/>
              </a:solidFill>
            </a:endParaRPr>
          </a:p>
        </p:txBody>
      </p:sp>
      <p:sp>
        <p:nvSpPr>
          <p:cNvPr id="23" name="Rectangle: Rounded Corners 22">
            <a:extLst>
              <a:ext uri="{FF2B5EF4-FFF2-40B4-BE49-F238E27FC236}">
                <a16:creationId xmlns:a16="http://schemas.microsoft.com/office/drawing/2014/main" id="{77F6D438-3706-B8F5-0263-3281A4D5FC7F}"/>
              </a:ext>
            </a:extLst>
          </p:cNvPr>
          <p:cNvSpPr/>
          <p:nvPr/>
        </p:nvSpPr>
        <p:spPr>
          <a:xfrm>
            <a:off x="7067870" y="2694332"/>
            <a:ext cx="3806251" cy="2999809"/>
          </a:xfrm>
          <a:prstGeom prst="roundRect">
            <a:avLst>
              <a:gd name="adj" fmla="val 2083"/>
            </a:avLst>
          </a:prstGeom>
          <a:solidFill>
            <a:schemeClr val="bg1">
              <a:lumMod val="85000"/>
              <a:alpha val="60000"/>
            </a:schemeClr>
          </a:solidFill>
          <a:ln w="31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GB" b="1" dirty="0">
                <a:solidFill>
                  <a:schemeClr val="tx1"/>
                </a:solidFill>
              </a:rPr>
              <a:t>5. HOW TO USE THIS PACK?</a:t>
            </a:r>
          </a:p>
          <a:p>
            <a:pPr marL="285750" indent="-285750">
              <a:buFont typeface="Arial" panose="020B0604020202020204" pitchFamily="34" charset="0"/>
              <a:buChar char="•"/>
            </a:pPr>
            <a:r>
              <a:rPr lang="en-GB" dirty="0">
                <a:solidFill>
                  <a:schemeClr val="tx1"/>
                </a:solidFill>
              </a:rPr>
              <a:t>There are 5 exercises to choose from depending on what you think will be good for your audience.</a:t>
            </a:r>
          </a:p>
          <a:p>
            <a:pPr marL="285750" indent="-285750">
              <a:buFont typeface="Arial" panose="020B0604020202020204" pitchFamily="34" charset="0"/>
              <a:buChar char="•"/>
            </a:pPr>
            <a:r>
              <a:rPr lang="en-GB" dirty="0">
                <a:solidFill>
                  <a:schemeClr val="tx1"/>
                </a:solidFill>
              </a:rPr>
              <a:t>We recommend spending 20\30 min on each exercise, to enable depth of understanding and to generate discussion, rather than cramming too much in.</a:t>
            </a:r>
          </a:p>
          <a:p>
            <a:endParaRPr lang="en-GB" dirty="0">
              <a:solidFill>
                <a:schemeClr val="tx1"/>
              </a:solidFill>
            </a:endParaRPr>
          </a:p>
        </p:txBody>
      </p:sp>
      <p:pic>
        <p:nvPicPr>
          <p:cNvPr id="2" name="Picture 1">
            <a:extLst>
              <a:ext uri="{FF2B5EF4-FFF2-40B4-BE49-F238E27FC236}">
                <a16:creationId xmlns:a16="http://schemas.microsoft.com/office/drawing/2014/main" id="{3A9B595D-4CD5-8C67-B8DF-FF711A50599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836351" y="5812047"/>
            <a:ext cx="3110669" cy="928046"/>
          </a:xfrm>
          <a:prstGeom prst="rect">
            <a:avLst/>
          </a:prstGeom>
          <a:noFill/>
          <a:ln>
            <a:noFill/>
          </a:ln>
        </p:spPr>
      </p:pic>
      <p:pic>
        <p:nvPicPr>
          <p:cNvPr id="3" name="Picture 2" descr="A yellow and white text on a gray background&#10;&#10;AI-generated content may be incorrect.">
            <a:extLst>
              <a:ext uri="{FF2B5EF4-FFF2-40B4-BE49-F238E27FC236}">
                <a16:creationId xmlns:a16="http://schemas.microsoft.com/office/drawing/2014/main" id="{E095212D-B36E-29C1-11E8-746B51F037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 y="6091826"/>
            <a:ext cx="6358067" cy="794758"/>
          </a:xfrm>
          <a:prstGeom prst="rect">
            <a:avLst/>
          </a:prstGeom>
        </p:spPr>
      </p:pic>
    </p:spTree>
    <p:extLst>
      <p:ext uri="{BB962C8B-B14F-4D97-AF65-F5344CB8AC3E}">
        <p14:creationId xmlns:p14="http://schemas.microsoft.com/office/powerpoint/2010/main" val="26023613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0" grpId="0" animBg="1"/>
      <p:bldP spid="21" grpId="0" animBg="1"/>
      <p:bldP spid="22" grpId="0" animBg="1"/>
      <p:bldP spid="2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9705849B-7943-1043-664F-F9F799A87E8D}"/>
              </a:ext>
            </a:extLst>
          </p:cNvPr>
          <p:cNvSpPr/>
          <p:nvPr/>
        </p:nvSpPr>
        <p:spPr>
          <a:xfrm>
            <a:off x="1059679" y="4725824"/>
            <a:ext cx="2597921" cy="79475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F7222F93-8DFD-8A4C-2F06-C603B562B0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944" y="-32879"/>
            <a:ext cx="12305944" cy="6858000"/>
          </a:xfrm>
          <a:prstGeom prst="rect">
            <a:avLst/>
          </a:prstGeom>
          <a:ln>
            <a:solidFill>
              <a:schemeClr val="bg2">
                <a:lumMod val="50000"/>
                <a:lumOff val="50000"/>
              </a:schemeClr>
            </a:solidFill>
          </a:ln>
        </p:spPr>
      </p:pic>
      <p:sp>
        <p:nvSpPr>
          <p:cNvPr id="15" name="TextBox 14">
            <a:extLst>
              <a:ext uri="{FF2B5EF4-FFF2-40B4-BE49-F238E27FC236}">
                <a16:creationId xmlns:a16="http://schemas.microsoft.com/office/drawing/2014/main" id="{6FCAFA6A-1D42-D328-6985-0FFC2AC9B066}"/>
              </a:ext>
            </a:extLst>
          </p:cNvPr>
          <p:cNvSpPr txBox="1"/>
          <p:nvPr/>
        </p:nvSpPr>
        <p:spPr>
          <a:xfrm>
            <a:off x="1121112" y="1935545"/>
            <a:ext cx="9650251" cy="1940957"/>
          </a:xfrm>
          <a:prstGeom prst="roundRect">
            <a:avLst/>
          </a:prstGeom>
          <a:solidFill>
            <a:schemeClr val="bg1">
              <a:lumMod val="95000"/>
              <a:lumOff val="5000"/>
            </a:schemeClr>
          </a:solidFill>
          <a:ln>
            <a:solidFill>
              <a:schemeClr val="bg2">
                <a:lumMod val="50000"/>
                <a:lumOff val="50000"/>
              </a:schemeClr>
            </a:solidFill>
          </a:ln>
        </p:spPr>
        <p:txBody>
          <a:bodyPr wrap="square">
            <a:spAutoFit/>
          </a:bodyPr>
          <a:lstStyle/>
          <a:p>
            <a:r>
              <a:rPr lang="en-GB" b="1" dirty="0">
                <a:effectLst/>
                <a:latin typeface="Aptos" panose="020B0004020202020204" pitchFamily="34" charset="0"/>
                <a:ea typeface="Times New Roman" panose="02020603050405020304" pitchFamily="18" charset="0"/>
                <a:cs typeface="Aptos" panose="020B0004020202020204" pitchFamily="34" charset="0"/>
              </a:rPr>
              <a:t>Discussion Prompts</a:t>
            </a:r>
            <a:endParaRPr lang="en-GB" b="1" dirty="0">
              <a:effectLst/>
              <a:latin typeface="Aptos" panose="020B0004020202020204" pitchFamily="34" charset="0"/>
              <a:ea typeface="Aptos" panose="020B0004020202020204" pitchFamily="34" charset="0"/>
              <a:cs typeface="Aptos" panose="020B0004020202020204" pitchFamily="34" charset="0"/>
            </a:endParaRPr>
          </a:p>
          <a:p>
            <a:pPr marL="342900" lvl="0" indent="-342900">
              <a:buSzPts val="1000"/>
              <a:buFont typeface="Symbol" panose="05050102010706020507" pitchFamily="18" charset="2"/>
              <a:buChar char=""/>
              <a:tabLst>
                <a:tab pos="457200" algn="l"/>
              </a:tabLst>
            </a:pPr>
            <a:r>
              <a:rPr lang="en-GB" dirty="0">
                <a:effectLst/>
                <a:latin typeface="Aptos" panose="020B0004020202020204" pitchFamily="34" charset="0"/>
                <a:ea typeface="Aptos" panose="020B0004020202020204" pitchFamily="34" charset="0"/>
                <a:cs typeface="Aptos" panose="020B0004020202020204" pitchFamily="34" charset="0"/>
              </a:rPr>
              <a:t>Which decisions did your group take, and why?</a:t>
            </a:r>
          </a:p>
          <a:p>
            <a:pPr marL="342900" lvl="0" indent="-342900">
              <a:buSzPts val="1000"/>
              <a:buFont typeface="Symbol" panose="05050102010706020507" pitchFamily="18" charset="2"/>
              <a:buChar char=""/>
              <a:tabLst>
                <a:tab pos="457200" algn="l"/>
              </a:tabLst>
            </a:pPr>
            <a:r>
              <a:rPr lang="en-GB" dirty="0">
                <a:effectLst/>
                <a:latin typeface="Aptos" panose="020B0004020202020204" pitchFamily="34" charset="0"/>
                <a:ea typeface="Aptos" panose="020B0004020202020204" pitchFamily="34" charset="0"/>
                <a:cs typeface="Aptos" panose="020B0004020202020204" pitchFamily="34" charset="0"/>
              </a:rPr>
              <a:t>How did AI influence your choices compared to human instinct or values?</a:t>
            </a:r>
          </a:p>
          <a:p>
            <a:pPr marL="342900" lvl="0" indent="-342900">
              <a:buSzPts val="1000"/>
              <a:buFont typeface="Symbol" panose="05050102010706020507" pitchFamily="18" charset="2"/>
              <a:buChar char=""/>
              <a:tabLst>
                <a:tab pos="457200" algn="l"/>
              </a:tabLst>
            </a:pPr>
            <a:r>
              <a:rPr lang="en-GB" dirty="0">
                <a:effectLst/>
                <a:latin typeface="Aptos" panose="020B0004020202020204" pitchFamily="34" charset="0"/>
                <a:ea typeface="Aptos" panose="020B0004020202020204" pitchFamily="34" charset="0"/>
                <a:cs typeface="Aptos" panose="020B0004020202020204" pitchFamily="34" charset="0"/>
              </a:rPr>
              <a:t>What were the </a:t>
            </a:r>
            <a:r>
              <a:rPr lang="en-GB" b="1" dirty="0">
                <a:effectLst/>
                <a:latin typeface="Aptos" panose="020B0004020202020204" pitchFamily="34" charset="0"/>
                <a:ea typeface="Aptos" panose="020B0004020202020204" pitchFamily="34" charset="0"/>
                <a:cs typeface="Aptos" panose="020B0004020202020204" pitchFamily="34" charset="0"/>
              </a:rPr>
              <a:t>leadership risks</a:t>
            </a:r>
            <a:r>
              <a:rPr lang="en-GB" dirty="0">
                <a:effectLst/>
                <a:latin typeface="Aptos" panose="020B0004020202020204" pitchFamily="34" charset="0"/>
                <a:ea typeface="Aptos" panose="020B0004020202020204" pitchFamily="34" charset="0"/>
                <a:cs typeface="Aptos" panose="020B0004020202020204" pitchFamily="34" charset="0"/>
              </a:rPr>
              <a:t> at each inject: to trust, accountability, and morale?</a:t>
            </a:r>
          </a:p>
          <a:p>
            <a:pPr marL="342900" lvl="0" indent="-342900">
              <a:buSzPts val="1000"/>
              <a:buFont typeface="Symbol" panose="05050102010706020507" pitchFamily="18" charset="2"/>
              <a:buChar char=""/>
              <a:tabLst>
                <a:tab pos="457200" algn="l"/>
              </a:tabLst>
            </a:pPr>
            <a:r>
              <a:rPr lang="en-GB" dirty="0">
                <a:effectLst/>
                <a:latin typeface="Aptos" panose="020B0004020202020204" pitchFamily="34" charset="0"/>
                <a:ea typeface="Aptos" panose="020B0004020202020204" pitchFamily="34" charset="0"/>
                <a:cs typeface="Aptos" panose="020B0004020202020204" pitchFamily="34" charset="0"/>
              </a:rPr>
              <a:t>How should leaders at section, platoon, and company level act when orders come from AI-driven recommendations?</a:t>
            </a:r>
          </a:p>
        </p:txBody>
      </p:sp>
      <p:sp>
        <p:nvSpPr>
          <p:cNvPr id="16" name="TextBox 15">
            <a:extLst>
              <a:ext uri="{FF2B5EF4-FFF2-40B4-BE49-F238E27FC236}">
                <a16:creationId xmlns:a16="http://schemas.microsoft.com/office/drawing/2014/main" id="{A391A9C1-39D3-6A33-D9E5-6DF2BD0D993C}"/>
              </a:ext>
            </a:extLst>
          </p:cNvPr>
          <p:cNvSpPr txBox="1"/>
          <p:nvPr/>
        </p:nvSpPr>
        <p:spPr>
          <a:xfrm>
            <a:off x="104216" y="152200"/>
            <a:ext cx="6655813" cy="374571"/>
          </a:xfrm>
          <a:prstGeom prst="roundRect">
            <a:avLst/>
          </a:prstGeom>
          <a:solidFill>
            <a:schemeClr val="bg1">
              <a:lumMod val="95000"/>
              <a:lumOff val="5000"/>
            </a:schemeClr>
          </a:solidFill>
          <a:ln>
            <a:solidFill>
              <a:schemeClr val="accent1">
                <a:lumMod val="60000"/>
                <a:lumOff val="40000"/>
              </a:schemeClr>
            </a:solidFill>
          </a:ln>
        </p:spPr>
        <p:txBody>
          <a:bodyPr wrap="square">
            <a:spAutoFit/>
          </a:bodyPr>
          <a:lstStyle/>
          <a:p>
            <a:r>
              <a:rPr lang="en-GB" sz="1600" b="1" dirty="0">
                <a:solidFill>
                  <a:srgbClr val="FFFF00"/>
                </a:solidFill>
                <a:effectLst/>
                <a:latin typeface="Aptos" panose="020B0004020202020204" pitchFamily="34" charset="0"/>
                <a:ea typeface="Times New Roman" panose="02020603050405020304" pitchFamily="18" charset="0"/>
                <a:cs typeface="Aptos" panose="020B0004020202020204" pitchFamily="34" charset="0"/>
              </a:rPr>
              <a:t>Exercise 5 </a:t>
            </a:r>
            <a:r>
              <a:rPr lang="en-GB" sz="1600" b="1" dirty="0">
                <a:effectLst/>
                <a:latin typeface="Aptos" panose="020B0004020202020204" pitchFamily="34" charset="0"/>
                <a:ea typeface="Times New Roman" panose="02020603050405020304" pitchFamily="18" charset="0"/>
                <a:cs typeface="Aptos" panose="020B0004020202020204" pitchFamily="34" charset="0"/>
              </a:rPr>
              <a:t>- Case Study: AI and Leadership in Modern Conflict</a:t>
            </a:r>
            <a:r>
              <a:rPr lang="en-GB" sz="1400" b="1" dirty="0">
                <a:latin typeface="Aptos" panose="020B0004020202020204" pitchFamily="34" charset="0"/>
                <a:ea typeface="Times New Roman" panose="02020603050405020304" pitchFamily="18" charset="0"/>
                <a:cs typeface="Aptos" panose="020B0004020202020204" pitchFamily="34" charset="0"/>
              </a:rPr>
              <a:t>. Sheet 5</a:t>
            </a:r>
            <a:endParaRPr lang="en-GB" sz="1400" b="1" dirty="0">
              <a:effectLst/>
              <a:latin typeface="Aptos" panose="020B0004020202020204" pitchFamily="34" charset="0"/>
              <a:ea typeface="Aptos" panose="020B0004020202020204" pitchFamily="34" charset="0"/>
              <a:cs typeface="Aptos" panose="020B0004020202020204" pitchFamily="34" charset="0"/>
            </a:endParaRPr>
          </a:p>
        </p:txBody>
      </p:sp>
      <p:pic>
        <p:nvPicPr>
          <p:cNvPr id="2" name="Picture 1">
            <a:extLst>
              <a:ext uri="{FF2B5EF4-FFF2-40B4-BE49-F238E27FC236}">
                <a16:creationId xmlns:a16="http://schemas.microsoft.com/office/drawing/2014/main" id="{AC0C790E-7124-04F8-65E3-B83C29A438C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836351" y="5812047"/>
            <a:ext cx="3110669" cy="928046"/>
          </a:xfrm>
          <a:prstGeom prst="rect">
            <a:avLst/>
          </a:prstGeom>
          <a:noFill/>
          <a:ln>
            <a:noFill/>
          </a:ln>
        </p:spPr>
      </p:pic>
      <p:pic>
        <p:nvPicPr>
          <p:cNvPr id="3" name="Picture 2" descr="A yellow and white text on a gray background&#10;&#10;AI-generated content may be incorrect.">
            <a:extLst>
              <a:ext uri="{FF2B5EF4-FFF2-40B4-BE49-F238E27FC236}">
                <a16:creationId xmlns:a16="http://schemas.microsoft.com/office/drawing/2014/main" id="{0207F809-8FDD-6245-5214-1E68A52C51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 y="6091826"/>
            <a:ext cx="6358067" cy="794758"/>
          </a:xfrm>
          <a:prstGeom prst="rect">
            <a:avLst/>
          </a:prstGeom>
        </p:spPr>
      </p:pic>
    </p:spTree>
    <p:extLst>
      <p:ext uri="{BB962C8B-B14F-4D97-AF65-F5344CB8AC3E}">
        <p14:creationId xmlns:p14="http://schemas.microsoft.com/office/powerpoint/2010/main" val="1934554083"/>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9705849B-7943-1043-664F-F9F799A87E8D}"/>
              </a:ext>
            </a:extLst>
          </p:cNvPr>
          <p:cNvSpPr/>
          <p:nvPr/>
        </p:nvSpPr>
        <p:spPr>
          <a:xfrm>
            <a:off x="1059679" y="4725824"/>
            <a:ext cx="2597921" cy="79475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F7222F93-8DFD-8A4C-2F06-C603B562B0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305944" cy="6858000"/>
          </a:xfrm>
          <a:prstGeom prst="rect">
            <a:avLst/>
          </a:prstGeom>
          <a:ln>
            <a:solidFill>
              <a:schemeClr val="bg2">
                <a:lumMod val="50000"/>
                <a:lumOff val="50000"/>
              </a:schemeClr>
            </a:solidFill>
          </a:ln>
        </p:spPr>
      </p:pic>
      <p:sp>
        <p:nvSpPr>
          <p:cNvPr id="16" name="TextBox 15">
            <a:extLst>
              <a:ext uri="{FF2B5EF4-FFF2-40B4-BE49-F238E27FC236}">
                <a16:creationId xmlns:a16="http://schemas.microsoft.com/office/drawing/2014/main" id="{A391A9C1-39D3-6A33-D9E5-6DF2BD0D993C}"/>
              </a:ext>
            </a:extLst>
          </p:cNvPr>
          <p:cNvSpPr txBox="1"/>
          <p:nvPr/>
        </p:nvSpPr>
        <p:spPr>
          <a:xfrm>
            <a:off x="129854" y="135108"/>
            <a:ext cx="1502394" cy="578882"/>
          </a:xfrm>
          <a:prstGeom prst="roundRect">
            <a:avLst/>
          </a:prstGeom>
          <a:solidFill>
            <a:schemeClr val="bg1">
              <a:lumMod val="95000"/>
              <a:lumOff val="5000"/>
            </a:schemeClr>
          </a:solidFill>
          <a:ln>
            <a:solidFill>
              <a:schemeClr val="accent1">
                <a:lumMod val="60000"/>
                <a:lumOff val="40000"/>
              </a:schemeClr>
            </a:solidFill>
          </a:ln>
        </p:spPr>
        <p:txBody>
          <a:bodyPr wrap="square">
            <a:spAutoFit/>
          </a:bodyPr>
          <a:lstStyle/>
          <a:p>
            <a:r>
              <a:rPr lang="en-GB" sz="1400" b="1" dirty="0">
                <a:solidFill>
                  <a:srgbClr val="FFFF00"/>
                </a:solidFill>
                <a:latin typeface="Aptos" panose="020B0004020202020204" pitchFamily="34" charset="0"/>
                <a:ea typeface="Times New Roman" panose="02020603050405020304" pitchFamily="18" charset="0"/>
                <a:cs typeface="Aptos" panose="020B0004020202020204" pitchFamily="34" charset="0"/>
              </a:rPr>
              <a:t>In Depth Ex6 </a:t>
            </a:r>
            <a:r>
              <a:rPr lang="en-GB" sz="1400" b="1" dirty="0">
                <a:latin typeface="Aptos" panose="020B0004020202020204" pitchFamily="34" charset="0"/>
                <a:ea typeface="Times New Roman" panose="02020603050405020304" pitchFamily="18" charset="0"/>
                <a:cs typeface="Aptos" panose="020B0004020202020204" pitchFamily="34" charset="0"/>
              </a:rPr>
              <a:t>Debate </a:t>
            </a:r>
            <a:r>
              <a:rPr lang="en-GB" sz="1400" b="1" dirty="0">
                <a:effectLst/>
                <a:latin typeface="Aptos" panose="020B0004020202020204" pitchFamily="34" charset="0"/>
                <a:ea typeface="Times New Roman" panose="02020603050405020304" pitchFamily="18" charset="0"/>
                <a:cs typeface="Aptos" panose="020B0004020202020204" pitchFamily="34" charset="0"/>
              </a:rPr>
              <a:t>: AI </a:t>
            </a:r>
            <a:endParaRPr lang="en-GB" sz="1400" b="1" dirty="0">
              <a:effectLst/>
              <a:latin typeface="Aptos" panose="020B0004020202020204" pitchFamily="34" charset="0"/>
              <a:ea typeface="Aptos" panose="020B0004020202020204" pitchFamily="34" charset="0"/>
              <a:cs typeface="Aptos" panose="020B0004020202020204" pitchFamily="34" charset="0"/>
            </a:endParaRPr>
          </a:p>
        </p:txBody>
      </p:sp>
      <p:pic>
        <p:nvPicPr>
          <p:cNvPr id="2" name="Picture 1">
            <a:extLst>
              <a:ext uri="{FF2B5EF4-FFF2-40B4-BE49-F238E27FC236}">
                <a16:creationId xmlns:a16="http://schemas.microsoft.com/office/drawing/2014/main" id="{AC0C790E-7124-04F8-65E3-B83C29A438C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38303" y="5975910"/>
            <a:ext cx="3110669" cy="928046"/>
          </a:xfrm>
          <a:prstGeom prst="rect">
            <a:avLst/>
          </a:prstGeom>
          <a:noFill/>
          <a:ln>
            <a:noFill/>
          </a:ln>
        </p:spPr>
      </p:pic>
      <p:sp>
        <p:nvSpPr>
          <p:cNvPr id="13" name="Rectangle: Rounded Corners 12">
            <a:extLst>
              <a:ext uri="{FF2B5EF4-FFF2-40B4-BE49-F238E27FC236}">
                <a16:creationId xmlns:a16="http://schemas.microsoft.com/office/drawing/2014/main" id="{75B6439E-76FC-D7D5-C252-934B042896CB}"/>
              </a:ext>
            </a:extLst>
          </p:cNvPr>
          <p:cNvSpPr/>
          <p:nvPr/>
        </p:nvSpPr>
        <p:spPr>
          <a:xfrm>
            <a:off x="986495" y="2270762"/>
            <a:ext cx="9961812" cy="1984865"/>
          </a:xfrm>
          <a:prstGeom prst="roundRect">
            <a:avLst>
              <a:gd name="adj" fmla="val 6928"/>
            </a:avLst>
          </a:prstGeom>
          <a:solidFill>
            <a:schemeClr val="bg1">
              <a:alpha val="77000"/>
            </a:schemeClr>
          </a:solidFill>
          <a:ln w="31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400" b="1" dirty="0">
                <a:solidFill>
                  <a:schemeClr val="tx1"/>
                </a:solidFill>
                <a:latin typeface="Aptos" panose="020B0004020202020204" pitchFamily="34" charset="0"/>
                <a:cs typeface="Arial" panose="020B0604020202020204" pitchFamily="34" charset="0"/>
              </a:rPr>
              <a:t>Debate</a:t>
            </a:r>
          </a:p>
          <a:p>
            <a:pPr algn="ctr"/>
            <a:endParaRPr lang="en-GB" sz="1400" b="1" dirty="0">
              <a:solidFill>
                <a:schemeClr val="tx1"/>
              </a:solidFill>
              <a:latin typeface="Aptos" panose="020B0004020202020204" pitchFamily="34" charset="0"/>
              <a:cs typeface="Arial" panose="020B0604020202020204" pitchFamily="34" charset="0"/>
            </a:endParaRPr>
          </a:p>
          <a:p>
            <a:pPr algn="ctr"/>
            <a:r>
              <a:rPr lang="en-GB" sz="1400" b="1" dirty="0">
                <a:solidFill>
                  <a:schemeClr val="tx1"/>
                </a:solidFill>
                <a:latin typeface="Aptos" panose="020B0004020202020204" pitchFamily="34" charset="0"/>
                <a:cs typeface="Arial" panose="020B0604020202020204" pitchFamily="34" charset="0"/>
              </a:rPr>
              <a:t>"This house believes Artificial Intelligence should be fully embraced and integrated into the military workplace and operational environments" Discuss</a:t>
            </a:r>
          </a:p>
          <a:p>
            <a:pPr algn="ctr"/>
            <a:endParaRPr lang="en-GB" sz="1400" b="1" dirty="0">
              <a:solidFill>
                <a:schemeClr val="tx1"/>
              </a:solidFill>
              <a:latin typeface="Aptos" panose="020B0004020202020204" pitchFamily="34" charset="0"/>
              <a:cs typeface="Arial" panose="020B0604020202020204" pitchFamily="34" charset="0"/>
            </a:endParaRPr>
          </a:p>
          <a:p>
            <a:pPr algn="ctr"/>
            <a:r>
              <a:rPr lang="en-GB" sz="1400" dirty="0">
                <a:solidFill>
                  <a:schemeClr val="tx1"/>
                </a:solidFill>
                <a:latin typeface="Aptos" panose="020B0004020202020204" pitchFamily="34" charset="0"/>
                <a:cs typeface="Arial" panose="020B0604020202020204" pitchFamily="34" charset="0"/>
              </a:rPr>
              <a:t>Split room into those who believe AI should be embraced and adopted into our working lives, and those who believe it should be avoided and not incorporated into the work space. If there is an unequal number for the 'for' and 'against' argument, assign individuals to a side which they have to argue for (even if they disagree with the motion). </a:t>
            </a:r>
            <a:endParaRPr lang="en-GB" sz="1400" b="1" dirty="0">
              <a:solidFill>
                <a:schemeClr val="tx1"/>
              </a:solidFill>
              <a:latin typeface="Aptos" panose="020B0004020202020204" pitchFamily="34" charset="0"/>
              <a:cs typeface="Arial" panose="020B0604020202020204" pitchFamily="34" charset="0"/>
            </a:endParaRPr>
          </a:p>
        </p:txBody>
      </p:sp>
      <p:pic>
        <p:nvPicPr>
          <p:cNvPr id="3" name="Picture 2" descr="A yellow and white text on a gray background&#10;&#10;AI-generated content may be incorrect.">
            <a:extLst>
              <a:ext uri="{FF2B5EF4-FFF2-40B4-BE49-F238E27FC236}">
                <a16:creationId xmlns:a16="http://schemas.microsoft.com/office/drawing/2014/main" id="{A2118E6B-9392-3924-96A9-183B1A3FA8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 y="6091826"/>
            <a:ext cx="6358067" cy="794758"/>
          </a:xfrm>
          <a:prstGeom prst="rect">
            <a:avLst/>
          </a:prstGeom>
        </p:spPr>
      </p:pic>
    </p:spTree>
    <p:extLst>
      <p:ext uri="{BB962C8B-B14F-4D97-AF65-F5344CB8AC3E}">
        <p14:creationId xmlns:p14="http://schemas.microsoft.com/office/powerpoint/2010/main" val="577430095"/>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a:extLst>
            <a:ext uri="{FF2B5EF4-FFF2-40B4-BE49-F238E27FC236}">
              <a16:creationId xmlns:a16="http://schemas.microsoft.com/office/drawing/2014/main" id="{83E1682F-9CAE-1D7C-2F1D-C5573712D0F4}"/>
            </a:ext>
          </a:extLst>
        </p:cNvPr>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592724F0-6907-1480-28D0-6964B5A9242D}"/>
              </a:ext>
            </a:extLst>
          </p:cNvPr>
          <p:cNvSpPr/>
          <p:nvPr/>
        </p:nvSpPr>
        <p:spPr>
          <a:xfrm>
            <a:off x="1059679" y="4725824"/>
            <a:ext cx="2597921" cy="79475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9E509DA1-F311-8D27-6EAC-0761BBC07B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3B69B54A-69AF-0332-EC8D-55BC3E2A74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305944" cy="6858000"/>
          </a:xfrm>
          <a:prstGeom prst="rect">
            <a:avLst/>
          </a:prstGeom>
          <a:ln>
            <a:solidFill>
              <a:schemeClr val="bg2">
                <a:lumMod val="50000"/>
                <a:lumOff val="50000"/>
              </a:schemeClr>
            </a:solidFill>
          </a:ln>
        </p:spPr>
      </p:pic>
      <p:sp>
        <p:nvSpPr>
          <p:cNvPr id="16" name="TextBox 15">
            <a:extLst>
              <a:ext uri="{FF2B5EF4-FFF2-40B4-BE49-F238E27FC236}">
                <a16:creationId xmlns:a16="http://schemas.microsoft.com/office/drawing/2014/main" id="{1F8ABF43-EBD0-9A97-A64B-7C52C90E06F9}"/>
              </a:ext>
            </a:extLst>
          </p:cNvPr>
          <p:cNvSpPr txBox="1"/>
          <p:nvPr/>
        </p:nvSpPr>
        <p:spPr>
          <a:xfrm>
            <a:off x="129854" y="135108"/>
            <a:ext cx="1502394" cy="578882"/>
          </a:xfrm>
          <a:prstGeom prst="roundRect">
            <a:avLst/>
          </a:prstGeom>
          <a:solidFill>
            <a:schemeClr val="bg1">
              <a:lumMod val="95000"/>
              <a:lumOff val="5000"/>
            </a:schemeClr>
          </a:solidFill>
          <a:ln>
            <a:solidFill>
              <a:schemeClr val="accent1">
                <a:lumMod val="60000"/>
                <a:lumOff val="40000"/>
              </a:schemeClr>
            </a:solidFill>
          </a:ln>
        </p:spPr>
        <p:txBody>
          <a:bodyPr wrap="square">
            <a:spAutoFit/>
          </a:bodyPr>
          <a:lstStyle/>
          <a:p>
            <a:r>
              <a:rPr lang="en-GB" sz="1400" b="1" dirty="0">
                <a:solidFill>
                  <a:srgbClr val="FFFF00"/>
                </a:solidFill>
                <a:latin typeface="Aptos" panose="020B0004020202020204" pitchFamily="34" charset="0"/>
                <a:ea typeface="Times New Roman" panose="02020603050405020304" pitchFamily="18" charset="0"/>
                <a:cs typeface="Aptos" panose="020B0004020202020204" pitchFamily="34" charset="0"/>
              </a:rPr>
              <a:t>Debate</a:t>
            </a:r>
            <a:r>
              <a:rPr lang="en-GB" sz="1400" b="1" dirty="0">
                <a:latin typeface="Aptos" panose="020B0004020202020204" pitchFamily="34" charset="0"/>
                <a:ea typeface="Times New Roman" panose="02020603050405020304" pitchFamily="18" charset="0"/>
                <a:cs typeface="Aptos" panose="020B0004020202020204" pitchFamily="34" charset="0"/>
              </a:rPr>
              <a:t> </a:t>
            </a:r>
            <a:r>
              <a:rPr lang="en-GB" sz="1400" b="1" dirty="0">
                <a:effectLst/>
                <a:latin typeface="Aptos" panose="020B0004020202020204" pitchFamily="34" charset="0"/>
                <a:ea typeface="Times New Roman" panose="02020603050405020304" pitchFamily="18" charset="0"/>
                <a:cs typeface="Aptos" panose="020B0004020202020204" pitchFamily="34" charset="0"/>
              </a:rPr>
              <a:t>: AI Sheet 1</a:t>
            </a:r>
            <a:endParaRPr lang="en-GB" sz="1400" b="1" dirty="0">
              <a:effectLst/>
              <a:latin typeface="Aptos" panose="020B0004020202020204" pitchFamily="34" charset="0"/>
              <a:ea typeface="Aptos" panose="020B0004020202020204" pitchFamily="34" charset="0"/>
              <a:cs typeface="Aptos" panose="020B0004020202020204" pitchFamily="34" charset="0"/>
            </a:endParaRPr>
          </a:p>
        </p:txBody>
      </p:sp>
      <p:pic>
        <p:nvPicPr>
          <p:cNvPr id="2" name="Picture 1">
            <a:extLst>
              <a:ext uri="{FF2B5EF4-FFF2-40B4-BE49-F238E27FC236}">
                <a16:creationId xmlns:a16="http://schemas.microsoft.com/office/drawing/2014/main" id="{67B7E27B-AB43-F0B2-5B54-181A3B2A84B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38303" y="5975910"/>
            <a:ext cx="3110669" cy="928046"/>
          </a:xfrm>
          <a:prstGeom prst="rect">
            <a:avLst/>
          </a:prstGeom>
          <a:noFill/>
          <a:ln>
            <a:noFill/>
          </a:ln>
        </p:spPr>
      </p:pic>
      <p:sp>
        <p:nvSpPr>
          <p:cNvPr id="15" name="Rectangle: Rounded Corners 14">
            <a:extLst>
              <a:ext uri="{FF2B5EF4-FFF2-40B4-BE49-F238E27FC236}">
                <a16:creationId xmlns:a16="http://schemas.microsoft.com/office/drawing/2014/main" id="{8913A59F-7C8C-5C90-ABD6-5F14F5570C4A}"/>
              </a:ext>
            </a:extLst>
          </p:cNvPr>
          <p:cNvSpPr/>
          <p:nvPr/>
        </p:nvSpPr>
        <p:spPr>
          <a:xfrm>
            <a:off x="3762559" y="977562"/>
            <a:ext cx="4174148" cy="255691"/>
          </a:xfrm>
          <a:prstGeom prst="roundRect">
            <a:avLst>
              <a:gd name="adj" fmla="val 6928"/>
            </a:avLst>
          </a:prstGeom>
          <a:solidFill>
            <a:schemeClr val="bg1">
              <a:alpha val="77000"/>
            </a:schemeClr>
          </a:solidFill>
          <a:ln w="31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400" b="1" dirty="0">
                <a:solidFill>
                  <a:schemeClr val="tx1"/>
                </a:solidFill>
                <a:latin typeface="Aptos" panose="020B0004020202020204" pitchFamily="34" charset="0"/>
                <a:cs typeface="Arial" panose="020B0604020202020204" pitchFamily="34" charset="0"/>
              </a:rPr>
              <a:t>Debate structure</a:t>
            </a:r>
          </a:p>
        </p:txBody>
      </p:sp>
      <p:sp>
        <p:nvSpPr>
          <p:cNvPr id="18" name="Rectangle: Rounded Corners 17">
            <a:extLst>
              <a:ext uri="{FF2B5EF4-FFF2-40B4-BE49-F238E27FC236}">
                <a16:creationId xmlns:a16="http://schemas.microsoft.com/office/drawing/2014/main" id="{C12123B0-C0EC-943B-5B3A-6EC05997133C}"/>
              </a:ext>
            </a:extLst>
          </p:cNvPr>
          <p:cNvSpPr/>
          <p:nvPr/>
        </p:nvSpPr>
        <p:spPr>
          <a:xfrm>
            <a:off x="2983968" y="1462959"/>
            <a:ext cx="5731329" cy="1259187"/>
          </a:xfrm>
          <a:prstGeom prst="roundRect">
            <a:avLst>
              <a:gd name="adj" fmla="val 6928"/>
            </a:avLst>
          </a:prstGeom>
          <a:solidFill>
            <a:schemeClr val="bg1">
              <a:alpha val="77000"/>
            </a:schemeClr>
          </a:solidFill>
          <a:ln w="31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400" b="1" dirty="0">
                <a:solidFill>
                  <a:schemeClr val="tx1"/>
                </a:solidFill>
                <a:latin typeface="Arial" panose="020B0604020202020204" pitchFamily="34" charset="0"/>
                <a:cs typeface="Arial" panose="020B0604020202020204" pitchFamily="34" charset="0"/>
              </a:rPr>
              <a:t>1. Introduction (chair)</a:t>
            </a:r>
            <a:endParaRPr lang="en-GB" sz="1400" dirty="0">
              <a:solidFill>
                <a:schemeClr val="tx1"/>
              </a:solidFill>
              <a:latin typeface="Arial" panose="020B0604020202020204" pitchFamily="34" charset="0"/>
              <a:cs typeface="Arial" panose="020B0604020202020204" pitchFamily="34" charset="0"/>
            </a:endParaRPr>
          </a:p>
          <a:p>
            <a:pPr fontAlgn="ctr">
              <a:buFont typeface="Arial" panose="020B0604020202020204" pitchFamily="34" charset="0"/>
              <a:buChar char="•"/>
            </a:pPr>
            <a:r>
              <a:rPr lang="en-GB" sz="1400" dirty="0">
                <a:solidFill>
                  <a:schemeClr val="tx1"/>
                </a:solidFill>
                <a:latin typeface="Arial" panose="020B0604020202020204" pitchFamily="34" charset="0"/>
                <a:cs typeface="Arial" panose="020B0604020202020204" pitchFamily="34" charset="0"/>
              </a:rPr>
              <a:t> Chair briefly introduces the topic and debate question.</a:t>
            </a:r>
          </a:p>
          <a:p>
            <a:pPr fontAlgn="ctr">
              <a:buFont typeface="Arial" panose="020B0604020202020204" pitchFamily="34" charset="0"/>
              <a:buChar char="•"/>
            </a:pPr>
            <a:r>
              <a:rPr lang="en-GB" sz="1400" dirty="0">
                <a:solidFill>
                  <a:schemeClr val="tx1"/>
                </a:solidFill>
                <a:latin typeface="Arial" panose="020B0604020202020204" pitchFamily="34" charset="0"/>
                <a:cs typeface="Arial" panose="020B0604020202020204" pitchFamily="34" charset="0"/>
              </a:rPr>
              <a:t> Outline of the structure and rules (time limits, respectful conduct).</a:t>
            </a:r>
          </a:p>
          <a:p>
            <a:pPr fontAlgn="ctr">
              <a:buFont typeface="Arial" panose="020B0604020202020204" pitchFamily="34" charset="0"/>
              <a:buChar char="•"/>
            </a:pPr>
            <a:r>
              <a:rPr lang="en-GB" sz="1400" dirty="0">
                <a:solidFill>
                  <a:schemeClr val="tx1"/>
                </a:solidFill>
                <a:latin typeface="Arial" panose="020B0604020202020204" pitchFamily="34" charset="0"/>
                <a:cs typeface="Arial" panose="020B0604020202020204" pitchFamily="34" charset="0"/>
              </a:rPr>
              <a:t> Take an initial vote from the audience as to what side they are on.</a:t>
            </a:r>
          </a:p>
        </p:txBody>
      </p:sp>
      <p:sp>
        <p:nvSpPr>
          <p:cNvPr id="19" name="Rectangle: Rounded Corners 18">
            <a:extLst>
              <a:ext uri="{FF2B5EF4-FFF2-40B4-BE49-F238E27FC236}">
                <a16:creationId xmlns:a16="http://schemas.microsoft.com/office/drawing/2014/main" id="{95ECF287-42BF-1E75-901D-5D4371B7E1AE}"/>
              </a:ext>
            </a:extLst>
          </p:cNvPr>
          <p:cNvSpPr/>
          <p:nvPr/>
        </p:nvSpPr>
        <p:spPr>
          <a:xfrm>
            <a:off x="2983967" y="2931153"/>
            <a:ext cx="5731329" cy="898703"/>
          </a:xfrm>
          <a:prstGeom prst="roundRect">
            <a:avLst>
              <a:gd name="adj" fmla="val 6928"/>
            </a:avLst>
          </a:prstGeom>
          <a:solidFill>
            <a:schemeClr val="bg1">
              <a:alpha val="77000"/>
            </a:schemeClr>
          </a:solidFill>
          <a:ln w="31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246" b="1" dirty="0">
                <a:solidFill>
                  <a:schemeClr val="tx1"/>
                </a:solidFill>
                <a:latin typeface="Arial" panose="020B0604020202020204" pitchFamily="34" charset="0"/>
                <a:cs typeface="Arial" panose="020B0604020202020204" pitchFamily="34" charset="0"/>
              </a:rPr>
              <a:t>2</a:t>
            </a:r>
            <a:r>
              <a:rPr lang="en-GB" sz="1400" b="1" dirty="0">
                <a:solidFill>
                  <a:schemeClr val="tx1"/>
                </a:solidFill>
                <a:latin typeface="Aptos" panose="020B0004020202020204" pitchFamily="34" charset="0"/>
                <a:cs typeface="Arial" panose="020B0604020202020204" pitchFamily="34" charset="0"/>
              </a:rPr>
              <a:t>. Opening Statements (2 minutes each side - 1x speaker for, 1x speaker against)</a:t>
            </a:r>
          </a:p>
          <a:p>
            <a:pPr marL="197825" indent="-197825">
              <a:buFont typeface="Arial" panose="020B0604020202020204" pitchFamily="34" charset="0"/>
              <a:buChar char="•"/>
            </a:pPr>
            <a:r>
              <a:rPr lang="en-GB" sz="1400" dirty="0">
                <a:solidFill>
                  <a:schemeClr val="tx1"/>
                </a:solidFill>
                <a:latin typeface="Aptos" panose="020B0004020202020204" pitchFamily="34" charset="0"/>
                <a:cs typeface="Arial" panose="020B0604020202020204" pitchFamily="34" charset="0"/>
              </a:rPr>
              <a:t>For side (for AI adoption)</a:t>
            </a:r>
          </a:p>
          <a:p>
            <a:pPr marL="197825" indent="-197825">
              <a:buFont typeface="Arial" panose="020B0604020202020204" pitchFamily="34" charset="0"/>
              <a:buChar char="•"/>
            </a:pPr>
            <a:r>
              <a:rPr lang="en-GB" sz="1400" dirty="0">
                <a:solidFill>
                  <a:schemeClr val="tx1"/>
                </a:solidFill>
                <a:latin typeface="Aptos" panose="020B0004020202020204" pitchFamily="34" charset="0"/>
                <a:cs typeface="Arial" panose="020B0604020202020204" pitchFamily="34" charset="0"/>
              </a:rPr>
              <a:t>Against side (against/limited AI adoption)</a:t>
            </a:r>
          </a:p>
        </p:txBody>
      </p:sp>
      <p:sp>
        <p:nvSpPr>
          <p:cNvPr id="20" name="Rectangle: Rounded Corners 19">
            <a:extLst>
              <a:ext uri="{FF2B5EF4-FFF2-40B4-BE49-F238E27FC236}">
                <a16:creationId xmlns:a16="http://schemas.microsoft.com/office/drawing/2014/main" id="{8B5B7951-8C6A-61E8-D823-7C9F2F9CAB02}"/>
              </a:ext>
            </a:extLst>
          </p:cNvPr>
          <p:cNvSpPr/>
          <p:nvPr/>
        </p:nvSpPr>
        <p:spPr>
          <a:xfrm>
            <a:off x="2983967" y="4230516"/>
            <a:ext cx="5731329" cy="898703"/>
          </a:xfrm>
          <a:prstGeom prst="roundRect">
            <a:avLst>
              <a:gd name="adj" fmla="val 6928"/>
            </a:avLst>
          </a:prstGeom>
          <a:solidFill>
            <a:schemeClr val="bg1">
              <a:alpha val="77000"/>
            </a:schemeClr>
          </a:solidFill>
          <a:ln w="31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400" b="1" dirty="0">
                <a:solidFill>
                  <a:schemeClr val="tx1"/>
                </a:solidFill>
                <a:latin typeface="Aptos" panose="020B0004020202020204" pitchFamily="34" charset="0"/>
                <a:cs typeface="Arial" panose="020B0604020202020204" pitchFamily="34" charset="0"/>
              </a:rPr>
              <a:t>3. First Round of Arguments (3 minutes each side - 1x speaker for, 1x speaker against)</a:t>
            </a:r>
            <a:endParaRPr lang="en-GB" sz="1400" dirty="0">
              <a:solidFill>
                <a:schemeClr val="tx1"/>
              </a:solidFill>
              <a:latin typeface="Aptos" panose="020B0004020202020204" pitchFamily="34" charset="0"/>
              <a:cs typeface="Arial" panose="020B0604020202020204" pitchFamily="34" charset="0"/>
            </a:endParaRPr>
          </a:p>
          <a:p>
            <a:pPr fontAlgn="ctr">
              <a:buFont typeface="Arial" panose="020B0604020202020204" pitchFamily="34" charset="0"/>
              <a:buChar char="•"/>
            </a:pPr>
            <a:r>
              <a:rPr lang="en-GB" sz="1400" dirty="0">
                <a:solidFill>
                  <a:schemeClr val="tx1"/>
                </a:solidFill>
                <a:latin typeface="Aptos" panose="020B0004020202020204" pitchFamily="34" charset="0"/>
                <a:cs typeface="Arial" panose="020B0604020202020204" pitchFamily="34" charset="0"/>
              </a:rPr>
              <a:t> For side presents first key arguments </a:t>
            </a:r>
          </a:p>
          <a:p>
            <a:pPr fontAlgn="ctr">
              <a:buFont typeface="Arial" panose="020B0604020202020204" pitchFamily="34" charset="0"/>
              <a:buChar char="•"/>
            </a:pPr>
            <a:r>
              <a:rPr lang="en-GB" sz="1400" dirty="0">
                <a:solidFill>
                  <a:schemeClr val="tx1"/>
                </a:solidFill>
                <a:latin typeface="Aptos" panose="020B0004020202020204" pitchFamily="34" charset="0"/>
                <a:cs typeface="Arial" panose="020B0604020202020204" pitchFamily="34" charset="0"/>
              </a:rPr>
              <a:t> Against side presents first key counter arguments.</a:t>
            </a:r>
          </a:p>
        </p:txBody>
      </p:sp>
      <p:pic>
        <p:nvPicPr>
          <p:cNvPr id="3" name="Picture 2" descr="A yellow and white text on a gray background&#10;&#10;AI-generated content may be incorrect.">
            <a:extLst>
              <a:ext uri="{FF2B5EF4-FFF2-40B4-BE49-F238E27FC236}">
                <a16:creationId xmlns:a16="http://schemas.microsoft.com/office/drawing/2014/main" id="{A39C7278-3046-F62C-38D7-E626A7A42B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 y="6091826"/>
            <a:ext cx="6358067" cy="794758"/>
          </a:xfrm>
          <a:prstGeom prst="rect">
            <a:avLst/>
          </a:prstGeom>
        </p:spPr>
      </p:pic>
    </p:spTree>
    <p:extLst>
      <p:ext uri="{BB962C8B-B14F-4D97-AF65-F5344CB8AC3E}">
        <p14:creationId xmlns:p14="http://schemas.microsoft.com/office/powerpoint/2010/main" val="3705493453"/>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9705849B-7943-1043-664F-F9F799A87E8D}"/>
              </a:ext>
            </a:extLst>
          </p:cNvPr>
          <p:cNvSpPr/>
          <p:nvPr/>
        </p:nvSpPr>
        <p:spPr>
          <a:xfrm>
            <a:off x="1059679" y="4725824"/>
            <a:ext cx="2597921" cy="79475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F7222F93-8DFD-8A4C-2F06-C603B562B0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305944" cy="6858000"/>
          </a:xfrm>
          <a:prstGeom prst="rect">
            <a:avLst/>
          </a:prstGeom>
          <a:ln>
            <a:solidFill>
              <a:schemeClr val="bg2">
                <a:lumMod val="50000"/>
                <a:lumOff val="50000"/>
              </a:schemeClr>
            </a:solidFill>
          </a:ln>
        </p:spPr>
      </p:pic>
      <p:pic>
        <p:nvPicPr>
          <p:cNvPr id="2" name="Picture 1">
            <a:extLst>
              <a:ext uri="{FF2B5EF4-FFF2-40B4-BE49-F238E27FC236}">
                <a16:creationId xmlns:a16="http://schemas.microsoft.com/office/drawing/2014/main" id="{AC0C790E-7124-04F8-65E3-B83C29A438C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38303" y="5975910"/>
            <a:ext cx="3110669" cy="928046"/>
          </a:xfrm>
          <a:prstGeom prst="rect">
            <a:avLst/>
          </a:prstGeom>
          <a:noFill/>
          <a:ln>
            <a:noFill/>
          </a:ln>
        </p:spPr>
      </p:pic>
      <p:pic>
        <p:nvPicPr>
          <p:cNvPr id="3" name="Picture 2" descr="A yellow and white text on a gray background&#10;&#10;AI-generated content may be incorrect.">
            <a:extLst>
              <a:ext uri="{FF2B5EF4-FFF2-40B4-BE49-F238E27FC236}">
                <a16:creationId xmlns:a16="http://schemas.microsoft.com/office/drawing/2014/main" id="{5F06FB76-53B7-C289-2D10-941020C9FF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 y="6091826"/>
            <a:ext cx="6358067" cy="794758"/>
          </a:xfrm>
          <a:prstGeom prst="rect">
            <a:avLst/>
          </a:prstGeom>
        </p:spPr>
      </p:pic>
      <p:sp>
        <p:nvSpPr>
          <p:cNvPr id="4" name="Rectangle: Rounded Corners 3">
            <a:extLst>
              <a:ext uri="{FF2B5EF4-FFF2-40B4-BE49-F238E27FC236}">
                <a16:creationId xmlns:a16="http://schemas.microsoft.com/office/drawing/2014/main" id="{DF2EA248-DDC1-47BE-A96D-F00C274AC6C2}"/>
              </a:ext>
            </a:extLst>
          </p:cNvPr>
          <p:cNvSpPr/>
          <p:nvPr/>
        </p:nvSpPr>
        <p:spPr>
          <a:xfrm>
            <a:off x="2928935" y="883165"/>
            <a:ext cx="6029325" cy="1298126"/>
          </a:xfrm>
          <a:prstGeom prst="roundRect">
            <a:avLst>
              <a:gd name="adj" fmla="val 6928"/>
            </a:avLst>
          </a:prstGeom>
          <a:solidFill>
            <a:schemeClr val="bg1">
              <a:alpha val="77000"/>
            </a:schemeClr>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a:spcBef>
                <a:spcPts val="0"/>
              </a:spcBef>
              <a:spcAft>
                <a:spcPts val="0"/>
              </a:spcAft>
            </a:pPr>
            <a:r>
              <a:rPr lang="en-GB" sz="1800" b="1" dirty="0">
                <a:solidFill>
                  <a:schemeClr val="tx1"/>
                </a:solidFill>
                <a:effectLst/>
                <a:latin typeface="Arial" panose="020B0604020202020204" pitchFamily="34" charset="0"/>
                <a:cs typeface="Arial" panose="020B0604020202020204" pitchFamily="34" charset="0"/>
              </a:rPr>
              <a:t>3. Third Round of Arguments (3 minutes each side 1x speaker for, 1x speaker against)</a:t>
            </a:r>
            <a:endParaRPr lang="en-GB" sz="1800" dirty="0">
              <a:solidFill>
                <a:schemeClr val="tx1"/>
              </a:solidFill>
              <a:effectLst/>
              <a:latin typeface="Arial" panose="020B0604020202020204" pitchFamily="34" charset="0"/>
              <a:cs typeface="Arial" panose="020B0604020202020204" pitchFamily="34" charset="0"/>
            </a:endParaRPr>
          </a:p>
          <a:p>
            <a:pPr rtl="0" fontAlgn="ctr">
              <a:spcBef>
                <a:spcPts val="0"/>
              </a:spcBef>
              <a:spcAft>
                <a:spcPts val="0"/>
              </a:spcAft>
              <a:buFont typeface="Arial" panose="020B0604020202020204" pitchFamily="34" charset="0"/>
              <a:buChar char="•"/>
            </a:pPr>
            <a:r>
              <a:rPr lang="en-GB" sz="1800" dirty="0">
                <a:solidFill>
                  <a:schemeClr val="tx1"/>
                </a:solidFill>
                <a:effectLst/>
                <a:latin typeface="Arial" panose="020B0604020202020204" pitchFamily="34" charset="0"/>
                <a:cs typeface="Arial" panose="020B0604020202020204" pitchFamily="34" charset="0"/>
              </a:rPr>
              <a:t> For side presents third key arguments.</a:t>
            </a:r>
          </a:p>
          <a:p>
            <a:pPr rtl="0" fontAlgn="ctr">
              <a:spcBef>
                <a:spcPts val="0"/>
              </a:spcBef>
              <a:spcAft>
                <a:spcPts val="0"/>
              </a:spcAft>
              <a:buFont typeface="Arial" panose="020B0604020202020204" pitchFamily="34" charset="0"/>
              <a:buChar char="•"/>
            </a:pPr>
            <a:r>
              <a:rPr lang="en-GB" sz="1800" dirty="0">
                <a:solidFill>
                  <a:schemeClr val="tx1"/>
                </a:solidFill>
                <a:effectLst/>
                <a:latin typeface="Arial" panose="020B0604020202020204" pitchFamily="34" charset="0"/>
                <a:cs typeface="Arial" panose="020B0604020202020204" pitchFamily="34" charset="0"/>
              </a:rPr>
              <a:t> Against side presents third key counterarguments.</a:t>
            </a:r>
          </a:p>
        </p:txBody>
      </p:sp>
      <p:sp>
        <p:nvSpPr>
          <p:cNvPr id="5" name="Rectangle: Rounded Corners 4">
            <a:extLst>
              <a:ext uri="{FF2B5EF4-FFF2-40B4-BE49-F238E27FC236}">
                <a16:creationId xmlns:a16="http://schemas.microsoft.com/office/drawing/2014/main" id="{C064C044-5F34-709F-7395-C569263E1F70}"/>
              </a:ext>
            </a:extLst>
          </p:cNvPr>
          <p:cNvSpPr/>
          <p:nvPr/>
        </p:nvSpPr>
        <p:spPr>
          <a:xfrm>
            <a:off x="2928935" y="2660432"/>
            <a:ext cx="6029325" cy="768567"/>
          </a:xfrm>
          <a:prstGeom prst="roundRect">
            <a:avLst>
              <a:gd name="adj" fmla="val 6928"/>
            </a:avLst>
          </a:prstGeom>
          <a:solidFill>
            <a:schemeClr val="bg1">
              <a:alpha val="77000"/>
            </a:schemeClr>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a:spcBef>
                <a:spcPts val="0"/>
              </a:spcBef>
              <a:spcAft>
                <a:spcPts val="0"/>
              </a:spcAft>
            </a:pPr>
            <a:r>
              <a:rPr lang="en-GB" sz="1800" b="1" dirty="0">
                <a:solidFill>
                  <a:schemeClr val="tx1"/>
                </a:solidFill>
                <a:effectLst/>
                <a:latin typeface="Arial" panose="020B0604020202020204" pitchFamily="34" charset="0"/>
                <a:cs typeface="Arial" panose="020B0604020202020204" pitchFamily="34" charset="0"/>
              </a:rPr>
              <a:t>4. Rebuttals (5 minutes each side)</a:t>
            </a:r>
            <a:endParaRPr lang="en-GB" sz="1800" dirty="0">
              <a:solidFill>
                <a:schemeClr val="tx1"/>
              </a:solidFill>
              <a:effectLst/>
              <a:latin typeface="Arial" panose="020B0604020202020204" pitchFamily="34" charset="0"/>
              <a:cs typeface="Arial" panose="020B0604020202020204" pitchFamily="34" charset="0"/>
            </a:endParaRPr>
          </a:p>
          <a:p>
            <a:pPr rtl="0" fontAlgn="ctr">
              <a:spcBef>
                <a:spcPts val="0"/>
              </a:spcBef>
              <a:spcAft>
                <a:spcPts val="0"/>
              </a:spcAft>
              <a:buFont typeface="Arial" panose="020B0604020202020204" pitchFamily="34" charset="0"/>
              <a:buChar char="•"/>
            </a:pPr>
            <a:r>
              <a:rPr lang="en-GB" sz="1800" dirty="0">
                <a:solidFill>
                  <a:schemeClr val="tx1"/>
                </a:solidFill>
                <a:effectLst/>
                <a:latin typeface="Arial" panose="020B0604020202020204" pitchFamily="34" charset="0"/>
                <a:cs typeface="Arial" panose="020B0604020202020204" pitchFamily="34" charset="0"/>
              </a:rPr>
              <a:t> Each side responds to the other’s points.</a:t>
            </a:r>
          </a:p>
        </p:txBody>
      </p:sp>
      <p:sp>
        <p:nvSpPr>
          <p:cNvPr id="6" name="Rectangle: Rounded Corners 5">
            <a:extLst>
              <a:ext uri="{FF2B5EF4-FFF2-40B4-BE49-F238E27FC236}">
                <a16:creationId xmlns:a16="http://schemas.microsoft.com/office/drawing/2014/main" id="{C35A8C6E-A1CB-3757-F9F0-20BBF001A6F0}"/>
              </a:ext>
            </a:extLst>
          </p:cNvPr>
          <p:cNvSpPr/>
          <p:nvPr/>
        </p:nvSpPr>
        <p:spPr>
          <a:xfrm>
            <a:off x="2928936" y="3895140"/>
            <a:ext cx="6029325" cy="1298126"/>
          </a:xfrm>
          <a:prstGeom prst="roundRect">
            <a:avLst>
              <a:gd name="adj" fmla="val 6928"/>
            </a:avLst>
          </a:prstGeom>
          <a:solidFill>
            <a:schemeClr val="bg1">
              <a:alpha val="77000"/>
            </a:schemeClr>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a:spcBef>
                <a:spcPts val="0"/>
              </a:spcBef>
              <a:spcAft>
                <a:spcPts val="0"/>
              </a:spcAft>
            </a:pPr>
            <a:r>
              <a:rPr lang="en-GB" sz="1800" b="1" dirty="0">
                <a:solidFill>
                  <a:schemeClr val="tx1"/>
                </a:solidFill>
                <a:effectLst/>
                <a:latin typeface="Arial" panose="020B0604020202020204" pitchFamily="34" charset="0"/>
                <a:cs typeface="Arial" panose="020B0604020202020204" pitchFamily="34" charset="0"/>
              </a:rPr>
              <a:t>5. Open Floor / Cross-Examination (10 minutes)</a:t>
            </a:r>
            <a:endParaRPr lang="en-GB" sz="1800" dirty="0">
              <a:solidFill>
                <a:schemeClr val="tx1"/>
              </a:solidFill>
              <a:effectLst/>
              <a:latin typeface="Arial" panose="020B0604020202020204" pitchFamily="34" charset="0"/>
              <a:cs typeface="Arial" panose="020B0604020202020204" pitchFamily="34" charset="0"/>
            </a:endParaRPr>
          </a:p>
          <a:p>
            <a:pPr rtl="0" fontAlgn="ctr">
              <a:spcBef>
                <a:spcPts val="0"/>
              </a:spcBef>
              <a:spcAft>
                <a:spcPts val="0"/>
              </a:spcAft>
              <a:buFont typeface="Arial" panose="020B0604020202020204" pitchFamily="34" charset="0"/>
              <a:buChar char="•"/>
            </a:pPr>
            <a:r>
              <a:rPr lang="en-GB" sz="1800" dirty="0">
                <a:solidFill>
                  <a:schemeClr val="tx1"/>
                </a:solidFill>
                <a:effectLst/>
                <a:latin typeface="Arial" panose="020B0604020202020204" pitchFamily="34" charset="0"/>
                <a:cs typeface="Arial" panose="020B0604020202020204" pitchFamily="34" charset="0"/>
              </a:rPr>
              <a:t> Participants can ask questions or challenge the opposing side.</a:t>
            </a:r>
          </a:p>
          <a:p>
            <a:pPr rtl="0" fontAlgn="ctr">
              <a:spcBef>
                <a:spcPts val="0"/>
              </a:spcBef>
              <a:spcAft>
                <a:spcPts val="0"/>
              </a:spcAft>
              <a:buFont typeface="Arial" panose="020B0604020202020204" pitchFamily="34" charset="0"/>
              <a:buChar char="•"/>
            </a:pPr>
            <a:r>
              <a:rPr lang="en-GB" sz="1800" dirty="0">
                <a:solidFill>
                  <a:schemeClr val="tx1"/>
                </a:solidFill>
                <a:effectLst/>
                <a:latin typeface="Arial" panose="020B0604020202020204" pitchFamily="34" charset="0"/>
                <a:cs typeface="Arial" panose="020B0604020202020204" pitchFamily="34" charset="0"/>
              </a:rPr>
              <a:t> Moderator manages time and ensures fairness.</a:t>
            </a:r>
          </a:p>
        </p:txBody>
      </p:sp>
      <p:sp>
        <p:nvSpPr>
          <p:cNvPr id="7" name="TextBox 6">
            <a:extLst>
              <a:ext uri="{FF2B5EF4-FFF2-40B4-BE49-F238E27FC236}">
                <a16:creationId xmlns:a16="http://schemas.microsoft.com/office/drawing/2014/main" id="{1805FD46-E864-649D-F153-237AD72D6C94}"/>
              </a:ext>
            </a:extLst>
          </p:cNvPr>
          <p:cNvSpPr txBox="1"/>
          <p:nvPr/>
        </p:nvSpPr>
        <p:spPr>
          <a:xfrm>
            <a:off x="129854" y="135108"/>
            <a:ext cx="1502394" cy="578882"/>
          </a:xfrm>
          <a:prstGeom prst="roundRect">
            <a:avLst/>
          </a:prstGeom>
          <a:solidFill>
            <a:schemeClr val="bg1">
              <a:lumMod val="95000"/>
              <a:lumOff val="5000"/>
            </a:schemeClr>
          </a:solidFill>
          <a:ln>
            <a:solidFill>
              <a:schemeClr val="accent1">
                <a:lumMod val="60000"/>
                <a:lumOff val="40000"/>
              </a:schemeClr>
            </a:solidFill>
          </a:ln>
        </p:spPr>
        <p:txBody>
          <a:bodyPr wrap="square">
            <a:spAutoFit/>
          </a:bodyPr>
          <a:lstStyle/>
          <a:p>
            <a:r>
              <a:rPr lang="en-GB" sz="1400" b="1" dirty="0">
                <a:solidFill>
                  <a:srgbClr val="FFFF00"/>
                </a:solidFill>
                <a:latin typeface="Aptos" panose="020B0004020202020204" pitchFamily="34" charset="0"/>
                <a:ea typeface="Times New Roman" panose="02020603050405020304" pitchFamily="18" charset="0"/>
                <a:cs typeface="Aptos" panose="020B0004020202020204" pitchFamily="34" charset="0"/>
              </a:rPr>
              <a:t>Debate</a:t>
            </a:r>
            <a:r>
              <a:rPr lang="en-GB" sz="1400" b="1" dirty="0">
                <a:latin typeface="Aptos" panose="020B0004020202020204" pitchFamily="34" charset="0"/>
                <a:ea typeface="Times New Roman" panose="02020603050405020304" pitchFamily="18" charset="0"/>
                <a:cs typeface="Aptos" panose="020B0004020202020204" pitchFamily="34" charset="0"/>
              </a:rPr>
              <a:t> </a:t>
            </a:r>
            <a:r>
              <a:rPr lang="en-GB" sz="1400" b="1" dirty="0">
                <a:effectLst/>
                <a:latin typeface="Aptos" panose="020B0004020202020204" pitchFamily="34" charset="0"/>
                <a:ea typeface="Times New Roman" panose="02020603050405020304" pitchFamily="18" charset="0"/>
                <a:cs typeface="Aptos" panose="020B0004020202020204" pitchFamily="34" charset="0"/>
              </a:rPr>
              <a:t>: AI Sheet 2</a:t>
            </a:r>
            <a:endParaRPr lang="en-GB" sz="1400" b="1" dirty="0">
              <a:effectLst/>
              <a:latin typeface="Aptos" panose="020B0004020202020204" pitchFamily="34" charset="0"/>
              <a:ea typeface="Aptos" panose="020B0004020202020204" pitchFamily="34" charset="0"/>
              <a:cs typeface="Aptos" panose="020B0004020202020204" pitchFamily="34" charset="0"/>
            </a:endParaRPr>
          </a:p>
        </p:txBody>
      </p:sp>
    </p:spTree>
    <p:extLst>
      <p:ext uri="{BB962C8B-B14F-4D97-AF65-F5344CB8AC3E}">
        <p14:creationId xmlns:p14="http://schemas.microsoft.com/office/powerpoint/2010/main" val="3010285511"/>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a:extLst>
            <a:ext uri="{FF2B5EF4-FFF2-40B4-BE49-F238E27FC236}">
              <a16:creationId xmlns:a16="http://schemas.microsoft.com/office/drawing/2014/main" id="{A6722013-1CCF-BFF3-28B6-45C000C827F5}"/>
            </a:ext>
          </a:extLst>
        </p:cNvPr>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8D88A57E-6826-F05A-4FF7-130D774B6A84}"/>
              </a:ext>
            </a:extLst>
          </p:cNvPr>
          <p:cNvSpPr/>
          <p:nvPr/>
        </p:nvSpPr>
        <p:spPr>
          <a:xfrm>
            <a:off x="1059679" y="4725824"/>
            <a:ext cx="2597921" cy="79475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5E14366F-0C75-513E-179A-C8B3A4136F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DF612D81-2597-C88D-A477-8D92AB72EF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305944" cy="6858000"/>
          </a:xfrm>
          <a:prstGeom prst="rect">
            <a:avLst/>
          </a:prstGeom>
          <a:ln>
            <a:solidFill>
              <a:schemeClr val="bg2">
                <a:lumMod val="50000"/>
                <a:lumOff val="50000"/>
              </a:schemeClr>
            </a:solidFill>
          </a:ln>
        </p:spPr>
      </p:pic>
      <p:pic>
        <p:nvPicPr>
          <p:cNvPr id="2" name="Picture 1">
            <a:extLst>
              <a:ext uri="{FF2B5EF4-FFF2-40B4-BE49-F238E27FC236}">
                <a16:creationId xmlns:a16="http://schemas.microsoft.com/office/drawing/2014/main" id="{A8803F84-FF58-1033-4AEC-1B3D3BBB26B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38303" y="5975910"/>
            <a:ext cx="3110669" cy="928046"/>
          </a:xfrm>
          <a:prstGeom prst="rect">
            <a:avLst/>
          </a:prstGeom>
          <a:noFill/>
          <a:ln>
            <a:noFill/>
          </a:ln>
        </p:spPr>
      </p:pic>
      <p:pic>
        <p:nvPicPr>
          <p:cNvPr id="3" name="Picture 2" descr="A yellow and white text on a gray background&#10;&#10;AI-generated content may be incorrect.">
            <a:extLst>
              <a:ext uri="{FF2B5EF4-FFF2-40B4-BE49-F238E27FC236}">
                <a16:creationId xmlns:a16="http://schemas.microsoft.com/office/drawing/2014/main" id="{26FF2E78-D4EC-2258-EE5E-9BDA8C6ABF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 y="6091826"/>
            <a:ext cx="6358067" cy="794758"/>
          </a:xfrm>
          <a:prstGeom prst="rect">
            <a:avLst/>
          </a:prstGeom>
        </p:spPr>
      </p:pic>
      <p:sp>
        <p:nvSpPr>
          <p:cNvPr id="4" name="Rectangle: Rounded Corners 3">
            <a:extLst>
              <a:ext uri="{FF2B5EF4-FFF2-40B4-BE49-F238E27FC236}">
                <a16:creationId xmlns:a16="http://schemas.microsoft.com/office/drawing/2014/main" id="{0295151F-4144-EA4D-B205-EB1D01B38057}"/>
              </a:ext>
            </a:extLst>
          </p:cNvPr>
          <p:cNvSpPr/>
          <p:nvPr/>
        </p:nvSpPr>
        <p:spPr>
          <a:xfrm>
            <a:off x="3179013" y="973521"/>
            <a:ext cx="6029325" cy="1298126"/>
          </a:xfrm>
          <a:prstGeom prst="roundRect">
            <a:avLst>
              <a:gd name="adj" fmla="val 6928"/>
            </a:avLst>
          </a:prstGeom>
          <a:solidFill>
            <a:schemeClr val="bg1">
              <a:alpha val="77000"/>
            </a:schemeClr>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a:spcBef>
                <a:spcPts val="0"/>
              </a:spcBef>
              <a:spcAft>
                <a:spcPts val="0"/>
              </a:spcAft>
            </a:pPr>
            <a:r>
              <a:rPr lang="en-GB" sz="1800" b="1" dirty="0">
                <a:solidFill>
                  <a:schemeClr val="tx1"/>
                </a:solidFill>
                <a:effectLst/>
                <a:latin typeface="Arial" panose="020B0604020202020204" pitchFamily="34" charset="0"/>
                <a:cs typeface="Arial" panose="020B0604020202020204" pitchFamily="34" charset="0"/>
              </a:rPr>
              <a:t>6. Closing Statements (2 minutes each - 1x speaker for, 1x speaker against)</a:t>
            </a:r>
            <a:endParaRPr lang="en-GB" sz="1800" dirty="0">
              <a:solidFill>
                <a:schemeClr val="tx1"/>
              </a:solidFill>
              <a:effectLst/>
              <a:latin typeface="Arial" panose="020B0604020202020204" pitchFamily="34" charset="0"/>
              <a:cs typeface="Arial" panose="020B0604020202020204" pitchFamily="34" charset="0"/>
            </a:endParaRPr>
          </a:p>
          <a:p>
            <a:pPr rtl="0" fontAlgn="ctr">
              <a:spcBef>
                <a:spcPts val="0"/>
              </a:spcBef>
              <a:spcAft>
                <a:spcPts val="0"/>
              </a:spcAft>
              <a:buFont typeface="Arial" panose="020B0604020202020204" pitchFamily="34" charset="0"/>
              <a:buChar char="•"/>
            </a:pPr>
            <a:r>
              <a:rPr lang="en-GB" sz="1800" dirty="0">
                <a:solidFill>
                  <a:schemeClr val="tx1"/>
                </a:solidFill>
                <a:effectLst/>
                <a:latin typeface="Arial" panose="020B0604020202020204" pitchFamily="34" charset="0"/>
                <a:cs typeface="Arial" panose="020B0604020202020204" pitchFamily="34" charset="0"/>
              </a:rPr>
              <a:t> For side</a:t>
            </a:r>
          </a:p>
          <a:p>
            <a:pPr rtl="0" fontAlgn="ctr">
              <a:spcBef>
                <a:spcPts val="0"/>
              </a:spcBef>
              <a:spcAft>
                <a:spcPts val="0"/>
              </a:spcAft>
              <a:buFont typeface="Arial" panose="020B0604020202020204" pitchFamily="34" charset="0"/>
              <a:buChar char="•"/>
            </a:pPr>
            <a:r>
              <a:rPr lang="en-GB" sz="1800" dirty="0">
                <a:solidFill>
                  <a:schemeClr val="tx1"/>
                </a:solidFill>
                <a:effectLst/>
                <a:latin typeface="Arial" panose="020B0604020202020204" pitchFamily="34" charset="0"/>
                <a:cs typeface="Arial" panose="020B0604020202020204" pitchFamily="34" charset="0"/>
              </a:rPr>
              <a:t> Against side</a:t>
            </a:r>
          </a:p>
        </p:txBody>
      </p:sp>
      <p:sp>
        <p:nvSpPr>
          <p:cNvPr id="5" name="Rectangle: Rounded Corners 4">
            <a:extLst>
              <a:ext uri="{FF2B5EF4-FFF2-40B4-BE49-F238E27FC236}">
                <a16:creationId xmlns:a16="http://schemas.microsoft.com/office/drawing/2014/main" id="{864EA6A2-2BA6-E7A5-E896-C9C368A3E7AA}"/>
              </a:ext>
            </a:extLst>
          </p:cNvPr>
          <p:cNvSpPr/>
          <p:nvPr/>
        </p:nvSpPr>
        <p:spPr>
          <a:xfrm>
            <a:off x="3204985" y="2878413"/>
            <a:ext cx="6029325" cy="1818827"/>
          </a:xfrm>
          <a:prstGeom prst="roundRect">
            <a:avLst>
              <a:gd name="adj" fmla="val 6928"/>
            </a:avLst>
          </a:prstGeom>
          <a:solidFill>
            <a:schemeClr val="bg1">
              <a:alpha val="77000"/>
            </a:schemeClr>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a:spcBef>
                <a:spcPts val="0"/>
              </a:spcBef>
              <a:spcAft>
                <a:spcPts val="0"/>
              </a:spcAft>
            </a:pPr>
            <a:r>
              <a:rPr lang="en-GB" sz="1800" b="1" dirty="0">
                <a:solidFill>
                  <a:schemeClr val="tx1"/>
                </a:solidFill>
                <a:effectLst/>
                <a:latin typeface="Arial" panose="020B0604020202020204" pitchFamily="34" charset="0"/>
                <a:cs typeface="Arial" panose="020B0604020202020204" pitchFamily="34" charset="0"/>
              </a:rPr>
              <a:t>7. Debate summary/closing vote (chair)</a:t>
            </a:r>
            <a:endParaRPr lang="en-GB" sz="1800" dirty="0">
              <a:solidFill>
                <a:schemeClr val="tx1"/>
              </a:solidFill>
              <a:effectLst/>
              <a:latin typeface="Arial" panose="020B0604020202020204" pitchFamily="34" charset="0"/>
              <a:cs typeface="Arial" panose="020B0604020202020204" pitchFamily="34" charset="0"/>
            </a:endParaRPr>
          </a:p>
          <a:p>
            <a:pPr rtl="0" fontAlgn="ctr">
              <a:spcBef>
                <a:spcPts val="0"/>
              </a:spcBef>
              <a:spcAft>
                <a:spcPts val="0"/>
              </a:spcAft>
              <a:buFont typeface="Arial" panose="020B0604020202020204" pitchFamily="34" charset="0"/>
              <a:buChar char="•"/>
            </a:pPr>
            <a:r>
              <a:rPr lang="en-GB" sz="1800" dirty="0">
                <a:solidFill>
                  <a:schemeClr val="tx1"/>
                </a:solidFill>
                <a:effectLst/>
                <a:latin typeface="Arial" panose="020B0604020202020204" pitchFamily="34" charset="0"/>
                <a:cs typeface="Arial" panose="020B0604020202020204" pitchFamily="34" charset="0"/>
              </a:rPr>
              <a:t> Chair briefly summarises what’s both sides have argued.</a:t>
            </a:r>
          </a:p>
          <a:p>
            <a:pPr rtl="0" fontAlgn="ctr">
              <a:spcBef>
                <a:spcPts val="0"/>
              </a:spcBef>
              <a:spcAft>
                <a:spcPts val="0"/>
              </a:spcAft>
              <a:buFont typeface="Arial" panose="020B0604020202020204" pitchFamily="34" charset="0"/>
              <a:buChar char="•"/>
            </a:pPr>
            <a:r>
              <a:rPr lang="en-GB" dirty="0">
                <a:solidFill>
                  <a:schemeClr val="tx1"/>
                </a:solidFill>
                <a:latin typeface="Arial" panose="020B0604020202020204" pitchFamily="34" charset="0"/>
                <a:cs typeface="Arial" panose="020B0604020202020204" pitchFamily="34" charset="0"/>
              </a:rPr>
              <a:t> </a:t>
            </a:r>
            <a:r>
              <a:rPr lang="en-GB" sz="1800" dirty="0">
                <a:solidFill>
                  <a:schemeClr val="tx1"/>
                </a:solidFill>
                <a:effectLst/>
                <a:latin typeface="Arial" panose="020B0604020202020204" pitchFamily="34" charset="0"/>
                <a:cs typeface="Arial" panose="020B0604020202020204" pitchFamily="34" charset="0"/>
              </a:rPr>
              <a:t>Take a final vote from the audience as to what side they are now on. The side which swings the largest part of the audience to their side of the argument wins.</a:t>
            </a:r>
          </a:p>
        </p:txBody>
      </p:sp>
      <p:sp>
        <p:nvSpPr>
          <p:cNvPr id="6" name="TextBox 5">
            <a:extLst>
              <a:ext uri="{FF2B5EF4-FFF2-40B4-BE49-F238E27FC236}">
                <a16:creationId xmlns:a16="http://schemas.microsoft.com/office/drawing/2014/main" id="{ED75102D-D7F4-16E7-40D5-E970AA4D01D5}"/>
              </a:ext>
            </a:extLst>
          </p:cNvPr>
          <p:cNvSpPr txBox="1"/>
          <p:nvPr/>
        </p:nvSpPr>
        <p:spPr>
          <a:xfrm>
            <a:off x="129854" y="135108"/>
            <a:ext cx="1502394" cy="578882"/>
          </a:xfrm>
          <a:prstGeom prst="roundRect">
            <a:avLst/>
          </a:prstGeom>
          <a:solidFill>
            <a:schemeClr val="bg1">
              <a:lumMod val="95000"/>
              <a:lumOff val="5000"/>
            </a:schemeClr>
          </a:solidFill>
          <a:ln>
            <a:solidFill>
              <a:schemeClr val="accent1">
                <a:lumMod val="60000"/>
                <a:lumOff val="40000"/>
              </a:schemeClr>
            </a:solidFill>
          </a:ln>
        </p:spPr>
        <p:txBody>
          <a:bodyPr wrap="square">
            <a:spAutoFit/>
          </a:bodyPr>
          <a:lstStyle/>
          <a:p>
            <a:r>
              <a:rPr lang="en-GB" sz="1400" b="1" dirty="0">
                <a:solidFill>
                  <a:srgbClr val="FFFF00"/>
                </a:solidFill>
                <a:latin typeface="Aptos" panose="020B0004020202020204" pitchFamily="34" charset="0"/>
                <a:ea typeface="Times New Roman" panose="02020603050405020304" pitchFamily="18" charset="0"/>
                <a:cs typeface="Aptos" panose="020B0004020202020204" pitchFamily="34" charset="0"/>
              </a:rPr>
              <a:t>Debate</a:t>
            </a:r>
            <a:r>
              <a:rPr lang="en-GB" sz="1400" b="1" dirty="0">
                <a:latin typeface="Aptos" panose="020B0004020202020204" pitchFamily="34" charset="0"/>
                <a:ea typeface="Times New Roman" panose="02020603050405020304" pitchFamily="18" charset="0"/>
                <a:cs typeface="Aptos" panose="020B0004020202020204" pitchFamily="34" charset="0"/>
              </a:rPr>
              <a:t> </a:t>
            </a:r>
            <a:r>
              <a:rPr lang="en-GB" sz="1400" b="1" dirty="0">
                <a:effectLst/>
                <a:latin typeface="Aptos" panose="020B0004020202020204" pitchFamily="34" charset="0"/>
                <a:ea typeface="Times New Roman" panose="02020603050405020304" pitchFamily="18" charset="0"/>
                <a:cs typeface="Aptos" panose="020B0004020202020204" pitchFamily="34" charset="0"/>
              </a:rPr>
              <a:t>: AI Sheet 3</a:t>
            </a:r>
            <a:endParaRPr lang="en-GB" sz="1400" b="1" dirty="0">
              <a:effectLst/>
              <a:latin typeface="Aptos" panose="020B0004020202020204" pitchFamily="34" charset="0"/>
              <a:ea typeface="Aptos" panose="020B0004020202020204" pitchFamily="34" charset="0"/>
              <a:cs typeface="Aptos" panose="020B0004020202020204" pitchFamily="34" charset="0"/>
            </a:endParaRPr>
          </a:p>
        </p:txBody>
      </p:sp>
    </p:spTree>
    <p:extLst>
      <p:ext uri="{BB962C8B-B14F-4D97-AF65-F5344CB8AC3E}">
        <p14:creationId xmlns:p14="http://schemas.microsoft.com/office/powerpoint/2010/main" val="401196422"/>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a:extLst>
            <a:ext uri="{FF2B5EF4-FFF2-40B4-BE49-F238E27FC236}">
              <a16:creationId xmlns:a16="http://schemas.microsoft.com/office/drawing/2014/main" id="{876E754B-5C9D-9C44-9EEC-94C143963BCE}"/>
            </a:ext>
          </a:extLst>
        </p:cNvPr>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837D373E-26ED-B2FA-0430-D864CDE2EA29}"/>
              </a:ext>
            </a:extLst>
          </p:cNvPr>
          <p:cNvSpPr/>
          <p:nvPr/>
        </p:nvSpPr>
        <p:spPr>
          <a:xfrm>
            <a:off x="1059679" y="4725824"/>
            <a:ext cx="2597921" cy="79475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882025D5-A6AC-6668-B0C5-13C6FDABC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4C0806A8-93B7-4589-B6AA-D2574EC9D9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305944" cy="6858000"/>
          </a:xfrm>
          <a:prstGeom prst="rect">
            <a:avLst/>
          </a:prstGeom>
          <a:ln>
            <a:solidFill>
              <a:schemeClr val="bg2">
                <a:lumMod val="50000"/>
                <a:lumOff val="50000"/>
              </a:schemeClr>
            </a:solidFill>
          </a:ln>
        </p:spPr>
      </p:pic>
      <p:sp>
        <p:nvSpPr>
          <p:cNvPr id="16" name="TextBox 15">
            <a:extLst>
              <a:ext uri="{FF2B5EF4-FFF2-40B4-BE49-F238E27FC236}">
                <a16:creationId xmlns:a16="http://schemas.microsoft.com/office/drawing/2014/main" id="{5FBF8859-CC79-C3CF-E8CA-6AFF34D829CB}"/>
              </a:ext>
            </a:extLst>
          </p:cNvPr>
          <p:cNvSpPr txBox="1"/>
          <p:nvPr/>
        </p:nvSpPr>
        <p:spPr>
          <a:xfrm>
            <a:off x="5344803" y="2792849"/>
            <a:ext cx="1502394" cy="340519"/>
          </a:xfrm>
          <a:prstGeom prst="roundRect">
            <a:avLst/>
          </a:prstGeom>
          <a:solidFill>
            <a:schemeClr val="bg1">
              <a:lumMod val="95000"/>
              <a:lumOff val="5000"/>
              <a:alpha val="57000"/>
            </a:schemeClr>
          </a:solidFill>
          <a:ln>
            <a:solidFill>
              <a:schemeClr val="accent1">
                <a:lumMod val="60000"/>
                <a:lumOff val="40000"/>
              </a:schemeClr>
            </a:solidFill>
          </a:ln>
        </p:spPr>
        <p:txBody>
          <a:bodyPr wrap="square">
            <a:spAutoFit/>
          </a:bodyPr>
          <a:lstStyle/>
          <a:p>
            <a:pPr algn="ctr"/>
            <a:r>
              <a:rPr lang="en-GB" sz="1400" b="1" dirty="0">
                <a:effectLst/>
                <a:latin typeface="Aptos" panose="020B0004020202020204" pitchFamily="34" charset="0"/>
                <a:ea typeface="Aptos" panose="020B0004020202020204" pitchFamily="34" charset="0"/>
                <a:cs typeface="Aptos" panose="020B0004020202020204" pitchFamily="34" charset="0"/>
              </a:rPr>
              <a:t>End Of Slides </a:t>
            </a:r>
          </a:p>
        </p:txBody>
      </p:sp>
      <p:pic>
        <p:nvPicPr>
          <p:cNvPr id="2" name="Picture 1">
            <a:extLst>
              <a:ext uri="{FF2B5EF4-FFF2-40B4-BE49-F238E27FC236}">
                <a16:creationId xmlns:a16="http://schemas.microsoft.com/office/drawing/2014/main" id="{0A43F98F-52D4-331E-CC67-4EDBF6226A8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38303" y="5975910"/>
            <a:ext cx="3110669" cy="928046"/>
          </a:xfrm>
          <a:prstGeom prst="rect">
            <a:avLst/>
          </a:prstGeom>
          <a:noFill/>
          <a:ln>
            <a:noFill/>
          </a:ln>
        </p:spPr>
      </p:pic>
      <p:pic>
        <p:nvPicPr>
          <p:cNvPr id="3" name="Picture 2" descr="A yellow and white text on a gray background&#10;&#10;AI-generated content may be incorrect.">
            <a:extLst>
              <a:ext uri="{FF2B5EF4-FFF2-40B4-BE49-F238E27FC236}">
                <a16:creationId xmlns:a16="http://schemas.microsoft.com/office/drawing/2014/main" id="{945B18BC-D36F-576A-6085-3B7BC73C59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 y="6091826"/>
            <a:ext cx="6358067" cy="794758"/>
          </a:xfrm>
          <a:prstGeom prst="rect">
            <a:avLst/>
          </a:prstGeom>
        </p:spPr>
      </p:pic>
    </p:spTree>
    <p:extLst>
      <p:ext uri="{BB962C8B-B14F-4D97-AF65-F5344CB8AC3E}">
        <p14:creationId xmlns:p14="http://schemas.microsoft.com/office/powerpoint/2010/main" val="3068858612"/>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9705849B-7943-1043-664F-F9F799A87E8D}"/>
              </a:ext>
            </a:extLst>
          </p:cNvPr>
          <p:cNvSpPr/>
          <p:nvPr/>
        </p:nvSpPr>
        <p:spPr>
          <a:xfrm>
            <a:off x="1059679" y="4725824"/>
            <a:ext cx="2597921" cy="79475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military vehicle with smoke coming out of it&#10;&#10;AI-generated content may be incorrect.">
            <a:extLst>
              <a:ext uri="{FF2B5EF4-FFF2-40B4-BE49-F238E27FC236}">
                <a16:creationId xmlns:a16="http://schemas.microsoft.com/office/drawing/2014/main" id="{23BE8538-82B5-8484-68C2-919B782F8267}"/>
              </a:ext>
            </a:extLst>
          </p:cNvPr>
          <p:cNvPicPr>
            <a:picLocks noChangeAspect="1"/>
          </p:cNvPicPr>
          <p:nvPr/>
        </p:nvPicPr>
        <p:blipFill>
          <a:blip r:embed="rId2">
            <a:alphaModFix amt="50000"/>
            <a:extLst>
              <a:ext uri="{28A0092B-C50C-407E-A947-70E740481C1C}">
                <a14:useLocalDpi xmlns:a14="http://schemas.microsoft.com/office/drawing/2010/main" val="0"/>
              </a:ext>
            </a:extLst>
          </a:blip>
          <a:srcRect t="15730"/>
          <a:stretch>
            <a:fillRect/>
          </a:stretch>
        </p:blipFill>
        <p:spPr>
          <a:xfrm>
            <a:off x="-19" y="-28584"/>
            <a:ext cx="12191980" cy="6857999"/>
          </a:xfrm>
          <a:prstGeom prst="rect">
            <a:avLst/>
          </a:prstGeom>
        </p:spPr>
      </p:pic>
      <p:pic>
        <p:nvPicPr>
          <p:cNvPr id="4" name="Picture 3">
            <a:extLst>
              <a:ext uri="{FF2B5EF4-FFF2-40B4-BE49-F238E27FC236}">
                <a16:creationId xmlns:a16="http://schemas.microsoft.com/office/drawing/2014/main" id="{84BD915A-CB8A-C25F-66A6-698F9AF722C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03085" y="5680556"/>
            <a:ext cx="3515150" cy="1048720"/>
          </a:xfrm>
          <a:prstGeom prst="rect">
            <a:avLst/>
          </a:prstGeom>
          <a:noFill/>
          <a:ln>
            <a:noFill/>
          </a:ln>
        </p:spPr>
      </p:pic>
      <p:sp>
        <p:nvSpPr>
          <p:cNvPr id="13" name="Rectangle: Rounded Corners 12">
            <a:extLst>
              <a:ext uri="{FF2B5EF4-FFF2-40B4-BE49-F238E27FC236}">
                <a16:creationId xmlns:a16="http://schemas.microsoft.com/office/drawing/2014/main" id="{C0BA880A-A493-3BD8-620F-F63B9784C088}"/>
              </a:ext>
            </a:extLst>
          </p:cNvPr>
          <p:cNvSpPr/>
          <p:nvPr/>
        </p:nvSpPr>
        <p:spPr>
          <a:xfrm>
            <a:off x="271565" y="695599"/>
            <a:ext cx="4174148" cy="1410057"/>
          </a:xfrm>
          <a:prstGeom prst="roundRect">
            <a:avLst>
              <a:gd name="adj" fmla="val 6928"/>
            </a:avLst>
          </a:prstGeom>
          <a:solidFill>
            <a:schemeClr val="bg1">
              <a:alpha val="60000"/>
            </a:schemeClr>
          </a:solidFill>
          <a:ln w="63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400" b="1" dirty="0">
                <a:solidFill>
                  <a:schemeClr val="tx1"/>
                </a:solidFill>
                <a:latin typeface="Arial" panose="020B0604020202020204" pitchFamily="34" charset="0"/>
                <a:cs typeface="Arial" panose="020B0604020202020204" pitchFamily="34" charset="0"/>
              </a:rPr>
              <a:t>Step 1</a:t>
            </a:r>
          </a:p>
          <a:p>
            <a:pPr algn="ctr"/>
            <a:r>
              <a:rPr lang="en-GB" sz="1400" dirty="0">
                <a:solidFill>
                  <a:schemeClr val="tx1"/>
                </a:solidFill>
                <a:latin typeface="Arial"/>
                <a:cs typeface="Arial"/>
              </a:rPr>
              <a:t>SP are to choose one real task or challenge they are currently working on/will work </a:t>
            </a:r>
            <a:r>
              <a:rPr lang="en-GB" sz="1400" dirty="0">
                <a:solidFill>
                  <a:schemeClr val="tx1"/>
                </a:solidFill>
                <a:latin typeface="Aptos" panose="020B0004020202020204" pitchFamily="34" charset="0"/>
                <a:cs typeface="Arial"/>
              </a:rPr>
              <a:t>on</a:t>
            </a:r>
            <a:r>
              <a:rPr lang="en-GB" sz="1400" dirty="0">
                <a:solidFill>
                  <a:schemeClr val="tx1"/>
                </a:solidFill>
                <a:latin typeface="Arial"/>
                <a:cs typeface="Arial"/>
              </a:rPr>
              <a:t> — e.g. designing a training schedule, consolidating meeting notes, generating ideas for a welfare initiative, etc.</a:t>
            </a:r>
          </a:p>
          <a:p>
            <a:pPr algn="ctr"/>
            <a:endParaRPr lang="en-GB" sz="1246" dirty="0">
              <a:solidFill>
                <a:schemeClr val="tx1"/>
              </a:solidFill>
              <a:latin typeface="Arial"/>
              <a:cs typeface="Arial"/>
            </a:endParaRPr>
          </a:p>
          <a:p>
            <a:pPr algn="ctr"/>
            <a:endParaRPr lang="en-GB" sz="1246" b="1" dirty="0">
              <a:solidFill>
                <a:schemeClr val="tx1"/>
              </a:solidFill>
              <a:latin typeface="Arial" panose="020B0604020202020204" pitchFamily="34" charset="0"/>
              <a:cs typeface="Arial" panose="020B0604020202020204" pitchFamily="34" charset="0"/>
            </a:endParaRPr>
          </a:p>
        </p:txBody>
      </p:sp>
      <p:sp>
        <p:nvSpPr>
          <p:cNvPr id="14" name="Rectangle: Rounded Corners 13">
            <a:extLst>
              <a:ext uri="{FF2B5EF4-FFF2-40B4-BE49-F238E27FC236}">
                <a16:creationId xmlns:a16="http://schemas.microsoft.com/office/drawing/2014/main" id="{73D23992-5EDD-5AF5-469A-193E06D1BF1D}"/>
              </a:ext>
            </a:extLst>
          </p:cNvPr>
          <p:cNvSpPr/>
          <p:nvPr/>
        </p:nvSpPr>
        <p:spPr>
          <a:xfrm>
            <a:off x="264970" y="2395468"/>
            <a:ext cx="4174148" cy="2490708"/>
          </a:xfrm>
          <a:prstGeom prst="roundRect">
            <a:avLst>
              <a:gd name="adj" fmla="val 6928"/>
            </a:avLst>
          </a:prstGeom>
          <a:solidFill>
            <a:schemeClr val="bg1">
              <a:alpha val="60000"/>
            </a:schemeClr>
          </a:solidFill>
          <a:ln w="31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246" b="1" dirty="0">
                <a:solidFill>
                  <a:schemeClr val="tx1"/>
                </a:solidFill>
                <a:latin typeface="Arial" panose="020B0604020202020204" pitchFamily="34" charset="0"/>
                <a:cs typeface="Arial" panose="020B0604020202020204" pitchFamily="34" charset="0"/>
              </a:rPr>
              <a:t>Step 2</a:t>
            </a:r>
          </a:p>
          <a:p>
            <a:pPr algn="ctr"/>
            <a:r>
              <a:rPr lang="en-GB" sz="1246" dirty="0">
                <a:solidFill>
                  <a:schemeClr val="tx1"/>
                </a:solidFill>
                <a:latin typeface="Arial" panose="020B0604020202020204" pitchFamily="34" charset="0"/>
                <a:cs typeface="Arial" panose="020B0604020202020204" pitchFamily="34" charset="0"/>
              </a:rPr>
              <a:t>Choose an AI tool to tackle </a:t>
            </a:r>
            <a:r>
              <a:rPr lang="en-GB" sz="1246" dirty="0">
                <a:solidFill>
                  <a:schemeClr val="tx1"/>
                </a:solidFill>
                <a:latin typeface="Aptos" panose="020B0004020202020204" pitchFamily="34" charset="0"/>
                <a:cs typeface="Arial" panose="020B0604020202020204" pitchFamily="34" charset="0"/>
              </a:rPr>
              <a:t>the</a:t>
            </a:r>
            <a:r>
              <a:rPr lang="en-GB" sz="1246" dirty="0">
                <a:solidFill>
                  <a:schemeClr val="tx1"/>
                </a:solidFill>
                <a:latin typeface="Arial" panose="020B0604020202020204" pitchFamily="34" charset="0"/>
                <a:cs typeface="Arial" panose="020B0604020202020204" pitchFamily="34" charset="0"/>
              </a:rPr>
              <a:t> </a:t>
            </a:r>
            <a:r>
              <a:rPr lang="en-GB" sz="1400" dirty="0">
                <a:solidFill>
                  <a:schemeClr val="tx1"/>
                </a:solidFill>
                <a:latin typeface="Arial" panose="020B0604020202020204" pitchFamily="34" charset="0"/>
                <a:cs typeface="Arial" panose="020B0604020202020204" pitchFamily="34" charset="0"/>
              </a:rPr>
              <a:t>chosen</a:t>
            </a:r>
            <a:r>
              <a:rPr lang="en-GB" sz="1246" dirty="0">
                <a:solidFill>
                  <a:schemeClr val="tx1"/>
                </a:solidFill>
                <a:latin typeface="Arial" panose="020B0604020202020204" pitchFamily="34" charset="0"/>
                <a:cs typeface="Arial" panose="020B0604020202020204" pitchFamily="34" charset="0"/>
              </a:rPr>
              <a:t> task. Experiment with different prompts, asking AI to refine, summarise, or expand its own outputs, etc.</a:t>
            </a:r>
          </a:p>
          <a:p>
            <a:pPr algn="ctr"/>
            <a:endParaRPr lang="en-GB" sz="1246" dirty="0">
              <a:solidFill>
                <a:schemeClr val="tx1"/>
              </a:solidFill>
              <a:latin typeface="Arial" panose="020B0604020202020204" pitchFamily="34" charset="0"/>
              <a:cs typeface="Arial" panose="020B0604020202020204" pitchFamily="34" charset="0"/>
            </a:endParaRPr>
          </a:p>
          <a:p>
            <a:pPr algn="ctr"/>
            <a:r>
              <a:rPr lang="en-GB" sz="1246" dirty="0">
                <a:solidFill>
                  <a:schemeClr val="tx1"/>
                </a:solidFill>
                <a:latin typeface="Arial" panose="020B0604020202020204" pitchFamily="34" charset="0"/>
                <a:cs typeface="Arial" panose="020B0604020202020204" pitchFamily="34" charset="0"/>
              </a:rPr>
              <a:t>Civilian AI tools: Chat GPT, Copilot, Gemini, Poe.</a:t>
            </a:r>
          </a:p>
          <a:p>
            <a:pPr algn="ctr"/>
            <a:r>
              <a:rPr lang="en-GB" sz="1246" dirty="0" err="1">
                <a:solidFill>
                  <a:schemeClr val="tx1"/>
                </a:solidFill>
                <a:latin typeface="Arial" panose="020B0604020202020204" pitchFamily="34" charset="0"/>
                <a:cs typeface="Arial" panose="020B0604020202020204" pitchFamily="34" charset="0"/>
              </a:rPr>
              <a:t>MODNet</a:t>
            </a:r>
            <a:r>
              <a:rPr lang="en-GB" sz="1246" dirty="0">
                <a:solidFill>
                  <a:schemeClr val="tx1"/>
                </a:solidFill>
                <a:latin typeface="Arial" panose="020B0604020202020204" pitchFamily="34" charset="0"/>
                <a:cs typeface="Arial" panose="020B0604020202020204" pitchFamily="34" charset="0"/>
              </a:rPr>
              <a:t> AI tools: Chat-MOD, Copilot (for those with licences)</a:t>
            </a:r>
          </a:p>
          <a:p>
            <a:pPr algn="ctr"/>
            <a:endParaRPr lang="en-GB" sz="1246" dirty="0">
              <a:solidFill>
                <a:schemeClr val="tx1"/>
              </a:solidFill>
              <a:latin typeface="Arial" panose="020B0604020202020204" pitchFamily="34" charset="0"/>
              <a:cs typeface="Arial" panose="020B0604020202020204" pitchFamily="34" charset="0"/>
            </a:endParaRPr>
          </a:p>
          <a:p>
            <a:pPr algn="ctr"/>
            <a:r>
              <a:rPr lang="en-GB" sz="1246" b="1" dirty="0">
                <a:solidFill>
                  <a:schemeClr val="tx1"/>
                </a:solidFill>
                <a:latin typeface="Arial"/>
                <a:cs typeface="Arial"/>
              </a:rPr>
              <a:t>Please ensure the tasks/issues are only Official if using civilian AI platforms. If using Chat-MOD or Copilot, OS topics/challenges may be used.</a:t>
            </a:r>
          </a:p>
          <a:p>
            <a:pPr marL="237390" algn="ctr"/>
            <a:endParaRPr lang="en-GB" sz="1246" dirty="0">
              <a:solidFill>
                <a:schemeClr val="tx1"/>
              </a:solidFill>
              <a:latin typeface="Arial" panose="020B0604020202020204" pitchFamily="34" charset="0"/>
              <a:cs typeface="Arial" panose="020B0604020202020204" pitchFamily="34" charset="0"/>
            </a:endParaRPr>
          </a:p>
        </p:txBody>
      </p:sp>
      <p:sp>
        <p:nvSpPr>
          <p:cNvPr id="16" name="Rectangle: Rounded Corners 15">
            <a:extLst>
              <a:ext uri="{FF2B5EF4-FFF2-40B4-BE49-F238E27FC236}">
                <a16:creationId xmlns:a16="http://schemas.microsoft.com/office/drawing/2014/main" id="{E12006DC-5E17-1DFB-6358-9EE7DEAA557C}"/>
              </a:ext>
            </a:extLst>
          </p:cNvPr>
          <p:cNvSpPr/>
          <p:nvPr/>
        </p:nvSpPr>
        <p:spPr>
          <a:xfrm>
            <a:off x="258375" y="5235712"/>
            <a:ext cx="4180743" cy="876000"/>
          </a:xfrm>
          <a:prstGeom prst="roundRect">
            <a:avLst>
              <a:gd name="adj" fmla="val 6928"/>
            </a:avLst>
          </a:prstGeom>
          <a:solidFill>
            <a:schemeClr val="bg1">
              <a:alpha val="60000"/>
            </a:schemeClr>
          </a:solidFill>
          <a:ln w="31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400" b="1" dirty="0">
                <a:solidFill>
                  <a:schemeClr val="tx1"/>
                </a:solidFill>
                <a:latin typeface="Aptos" panose="020B0004020202020204" pitchFamily="34" charset="0"/>
                <a:cs typeface="Arial"/>
              </a:rPr>
              <a:t>Step 3</a:t>
            </a:r>
          </a:p>
          <a:p>
            <a:pPr algn="ctr"/>
            <a:r>
              <a:rPr lang="en-GB" sz="1400" dirty="0">
                <a:solidFill>
                  <a:schemeClr val="tx1"/>
                </a:solidFill>
                <a:latin typeface="Aptos" panose="020B0004020202020204" pitchFamily="34" charset="0"/>
                <a:cs typeface="Arial"/>
              </a:rPr>
              <a:t>Evaluate and reflect on the use of AI to tackle the task and share your observations with the group. </a:t>
            </a:r>
          </a:p>
          <a:p>
            <a:pPr marL="237390"/>
            <a:endParaRPr lang="en-GB" sz="1246" b="1" dirty="0">
              <a:solidFill>
                <a:schemeClr val="tx1"/>
              </a:solidFill>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DB2955CE-6335-814E-8E58-8032D3BFE73F}"/>
              </a:ext>
            </a:extLst>
          </p:cNvPr>
          <p:cNvSpPr txBox="1"/>
          <p:nvPr/>
        </p:nvSpPr>
        <p:spPr>
          <a:xfrm>
            <a:off x="4496275" y="105956"/>
            <a:ext cx="5415168" cy="715089"/>
          </a:xfrm>
          <a:prstGeom prst="roundRect">
            <a:avLst/>
          </a:prstGeom>
          <a:solidFill>
            <a:schemeClr val="bg1">
              <a:lumMod val="95000"/>
              <a:lumOff val="5000"/>
            </a:schemeClr>
          </a:solidFill>
          <a:ln>
            <a:solidFill>
              <a:schemeClr val="accent1">
                <a:lumMod val="60000"/>
                <a:lumOff val="40000"/>
              </a:schemeClr>
            </a:solidFill>
          </a:ln>
        </p:spPr>
        <p:txBody>
          <a:bodyPr wrap="square">
            <a:spAutoFit/>
          </a:bodyPr>
          <a:lstStyle/>
          <a:p>
            <a:pPr algn="r" defTabSz="257164">
              <a:defRPr/>
            </a:pPr>
            <a:r>
              <a:rPr lang="en-GB" dirty="0">
                <a:solidFill>
                  <a:srgbClr val="FFFF00"/>
                </a:solidFill>
                <a:latin typeface="Arial" panose="020B0604020202020204" pitchFamily="34" charset="0"/>
                <a:cs typeface="Arial" panose="020B0604020202020204" pitchFamily="34" charset="0"/>
              </a:rPr>
              <a:t>Mini Exercise 1 </a:t>
            </a:r>
            <a:r>
              <a:rPr lang="en-GB" dirty="0">
                <a:latin typeface="Arial" panose="020B0604020202020204" pitchFamily="34" charset="0"/>
                <a:cs typeface="Arial" panose="020B0604020202020204" pitchFamily="34" charset="0"/>
              </a:rPr>
              <a:t>- AI in Action: Explore, Apply, Evaluate</a:t>
            </a:r>
            <a:endParaRPr lang="en-GB" sz="1200" dirty="0">
              <a:latin typeface="Arial" panose="020B0604020202020204" pitchFamily="34" charset="0"/>
              <a:cs typeface="Arial" panose="020B0604020202020204" pitchFamily="34" charset="0"/>
            </a:endParaRPr>
          </a:p>
        </p:txBody>
      </p:sp>
      <p:pic>
        <p:nvPicPr>
          <p:cNvPr id="19" name="Picture 18">
            <a:extLst>
              <a:ext uri="{FF2B5EF4-FFF2-40B4-BE49-F238E27FC236}">
                <a16:creationId xmlns:a16="http://schemas.microsoft.com/office/drawing/2014/main" id="{82978134-168F-1965-7CA1-DC3CC68545C8}"/>
              </a:ext>
            </a:extLst>
          </p:cNvPr>
          <p:cNvPicPr>
            <a:picLocks noChangeAspect="1"/>
          </p:cNvPicPr>
          <p:nvPr/>
        </p:nvPicPr>
        <p:blipFill>
          <a:blip r:embed="rId4"/>
          <a:stretch>
            <a:fillRect/>
          </a:stretch>
        </p:blipFill>
        <p:spPr>
          <a:xfrm>
            <a:off x="5540116" y="908512"/>
            <a:ext cx="1611629" cy="1611629"/>
          </a:xfrm>
          <a:prstGeom prst="rect">
            <a:avLst/>
          </a:prstGeom>
        </p:spPr>
      </p:pic>
      <p:pic>
        <p:nvPicPr>
          <p:cNvPr id="20" name="Picture 19">
            <a:extLst>
              <a:ext uri="{FF2B5EF4-FFF2-40B4-BE49-F238E27FC236}">
                <a16:creationId xmlns:a16="http://schemas.microsoft.com/office/drawing/2014/main" id="{9468143C-0BAB-C0CD-3720-8D02FAABFC12}"/>
              </a:ext>
            </a:extLst>
          </p:cNvPr>
          <p:cNvPicPr>
            <a:picLocks noChangeAspect="1"/>
          </p:cNvPicPr>
          <p:nvPr/>
        </p:nvPicPr>
        <p:blipFill>
          <a:blip r:embed="rId5"/>
          <a:stretch>
            <a:fillRect/>
          </a:stretch>
        </p:blipFill>
        <p:spPr>
          <a:xfrm>
            <a:off x="8726746" y="920009"/>
            <a:ext cx="1611629" cy="1611629"/>
          </a:xfrm>
          <a:prstGeom prst="rect">
            <a:avLst/>
          </a:prstGeom>
        </p:spPr>
      </p:pic>
      <p:pic>
        <p:nvPicPr>
          <p:cNvPr id="21" name="Picture 2" descr="defaut preview">
            <a:extLst>
              <a:ext uri="{FF2B5EF4-FFF2-40B4-BE49-F238E27FC236}">
                <a16:creationId xmlns:a16="http://schemas.microsoft.com/office/drawing/2014/main" id="{FC67DDA7-2E02-4D7B-D893-F26B5305B61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30304" y="3279789"/>
            <a:ext cx="1606387" cy="1606387"/>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9726FCD7-2642-7EBD-0940-EB136D7A0F15}"/>
              </a:ext>
            </a:extLst>
          </p:cNvPr>
          <p:cNvSpPr txBox="1"/>
          <p:nvPr/>
        </p:nvSpPr>
        <p:spPr>
          <a:xfrm>
            <a:off x="8356128" y="2540455"/>
            <a:ext cx="2186152" cy="369332"/>
          </a:xfrm>
          <a:prstGeom prst="rect">
            <a:avLst/>
          </a:prstGeom>
          <a:noFill/>
        </p:spPr>
        <p:txBody>
          <a:bodyPr wrap="square" rtlCol="0">
            <a:spAutoFit/>
          </a:bodyPr>
          <a:lstStyle/>
          <a:p>
            <a:pPr algn="ctr"/>
            <a:r>
              <a:rPr lang="en-GB" b="1" dirty="0">
                <a:latin typeface="Arial" panose="020B0604020202020204" pitchFamily="34" charset="0"/>
                <a:cs typeface="Arial" panose="020B0604020202020204" pitchFamily="34" charset="0"/>
              </a:rPr>
              <a:t>Gemini</a:t>
            </a:r>
          </a:p>
        </p:txBody>
      </p:sp>
      <p:sp>
        <p:nvSpPr>
          <p:cNvPr id="25" name="TextBox 24">
            <a:extLst>
              <a:ext uri="{FF2B5EF4-FFF2-40B4-BE49-F238E27FC236}">
                <a16:creationId xmlns:a16="http://schemas.microsoft.com/office/drawing/2014/main" id="{287566D0-1751-4B8E-0612-03D5EFE8ABC0}"/>
              </a:ext>
            </a:extLst>
          </p:cNvPr>
          <p:cNvSpPr txBox="1"/>
          <p:nvPr/>
        </p:nvSpPr>
        <p:spPr>
          <a:xfrm>
            <a:off x="5125924" y="2561208"/>
            <a:ext cx="2186152" cy="369332"/>
          </a:xfrm>
          <a:prstGeom prst="rect">
            <a:avLst/>
          </a:prstGeom>
          <a:noFill/>
        </p:spPr>
        <p:txBody>
          <a:bodyPr wrap="square" rtlCol="0">
            <a:spAutoFit/>
          </a:bodyPr>
          <a:lstStyle/>
          <a:p>
            <a:pPr algn="ctr"/>
            <a:r>
              <a:rPr lang="en-GB" b="1" dirty="0">
                <a:latin typeface="Arial" panose="020B0604020202020204" pitchFamily="34" charset="0"/>
                <a:cs typeface="Arial" panose="020B0604020202020204" pitchFamily="34" charset="0"/>
              </a:rPr>
              <a:t>ChatGPT</a:t>
            </a:r>
          </a:p>
        </p:txBody>
      </p:sp>
      <p:sp>
        <p:nvSpPr>
          <p:cNvPr id="26" name="TextBox 25">
            <a:extLst>
              <a:ext uri="{FF2B5EF4-FFF2-40B4-BE49-F238E27FC236}">
                <a16:creationId xmlns:a16="http://schemas.microsoft.com/office/drawing/2014/main" id="{6F080008-A991-726F-AF39-735818A97DD0}"/>
              </a:ext>
            </a:extLst>
          </p:cNvPr>
          <p:cNvSpPr txBox="1"/>
          <p:nvPr/>
        </p:nvSpPr>
        <p:spPr>
          <a:xfrm>
            <a:off x="5240422" y="4984867"/>
            <a:ext cx="2186152" cy="369332"/>
          </a:xfrm>
          <a:prstGeom prst="rect">
            <a:avLst/>
          </a:prstGeom>
          <a:noFill/>
        </p:spPr>
        <p:txBody>
          <a:bodyPr wrap="square" rtlCol="0">
            <a:spAutoFit/>
          </a:bodyPr>
          <a:lstStyle/>
          <a:p>
            <a:pPr algn="ctr"/>
            <a:r>
              <a:rPr lang="en-GB" b="1" dirty="0">
                <a:latin typeface="Arial" panose="020B0604020202020204" pitchFamily="34" charset="0"/>
                <a:cs typeface="Arial" panose="020B0604020202020204" pitchFamily="34" charset="0"/>
              </a:rPr>
              <a:t>Poe</a:t>
            </a:r>
          </a:p>
        </p:txBody>
      </p:sp>
      <p:pic>
        <p:nvPicPr>
          <p:cNvPr id="2" name="Picture 1" descr="A yellow and white text on a gray background&#10;&#10;AI-generated content may be incorrect.">
            <a:extLst>
              <a:ext uri="{FF2B5EF4-FFF2-40B4-BE49-F238E27FC236}">
                <a16:creationId xmlns:a16="http://schemas.microsoft.com/office/drawing/2014/main" id="{BA8F482F-C8B1-4720-8A6A-7474F444730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 y="6231528"/>
            <a:ext cx="5240442" cy="655055"/>
          </a:xfrm>
          <a:prstGeom prst="rect">
            <a:avLst/>
          </a:prstGeom>
        </p:spPr>
      </p:pic>
      <p:pic>
        <p:nvPicPr>
          <p:cNvPr id="6" name="Picture 5">
            <a:extLst>
              <a:ext uri="{FF2B5EF4-FFF2-40B4-BE49-F238E27FC236}">
                <a16:creationId xmlns:a16="http://schemas.microsoft.com/office/drawing/2014/main" id="{834C6805-CD1E-609E-A9A0-8799CB9970BB}"/>
              </a:ext>
            </a:extLst>
          </p:cNvPr>
          <p:cNvPicPr>
            <a:picLocks noChangeAspect="1"/>
          </p:cNvPicPr>
          <p:nvPr/>
        </p:nvPicPr>
        <p:blipFill>
          <a:blip r:embed="rId8"/>
          <a:stretch>
            <a:fillRect/>
          </a:stretch>
        </p:blipFill>
        <p:spPr>
          <a:xfrm>
            <a:off x="8680119" y="3249228"/>
            <a:ext cx="1704881" cy="1704881"/>
          </a:xfrm>
          <a:prstGeom prst="rect">
            <a:avLst/>
          </a:prstGeom>
        </p:spPr>
      </p:pic>
      <p:sp>
        <p:nvSpPr>
          <p:cNvPr id="11" name="TextBox 10">
            <a:extLst>
              <a:ext uri="{FF2B5EF4-FFF2-40B4-BE49-F238E27FC236}">
                <a16:creationId xmlns:a16="http://schemas.microsoft.com/office/drawing/2014/main" id="{84DBF6AA-D467-78E6-7832-373E7643188D}"/>
              </a:ext>
            </a:extLst>
          </p:cNvPr>
          <p:cNvSpPr txBox="1"/>
          <p:nvPr/>
        </p:nvSpPr>
        <p:spPr>
          <a:xfrm>
            <a:off x="8439483" y="5117741"/>
            <a:ext cx="2186152" cy="369332"/>
          </a:xfrm>
          <a:prstGeom prst="rect">
            <a:avLst/>
          </a:prstGeom>
          <a:noFill/>
        </p:spPr>
        <p:txBody>
          <a:bodyPr wrap="square" rtlCol="0">
            <a:spAutoFit/>
          </a:bodyPr>
          <a:lstStyle/>
          <a:p>
            <a:pPr algn="ctr"/>
            <a:r>
              <a:rPr lang="en-GB" b="1" dirty="0">
                <a:latin typeface="Arial" panose="020B0604020202020204" pitchFamily="34" charset="0"/>
                <a:cs typeface="Arial" panose="020B0604020202020204" pitchFamily="34" charset="0"/>
              </a:rPr>
              <a:t>Chat MOD</a:t>
            </a:r>
          </a:p>
        </p:txBody>
      </p:sp>
    </p:spTree>
    <p:extLst>
      <p:ext uri="{BB962C8B-B14F-4D97-AF65-F5344CB8AC3E}">
        <p14:creationId xmlns:p14="http://schemas.microsoft.com/office/powerpoint/2010/main" val="321412391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9705849B-7943-1043-664F-F9F799A87E8D}"/>
              </a:ext>
            </a:extLst>
          </p:cNvPr>
          <p:cNvSpPr/>
          <p:nvPr/>
        </p:nvSpPr>
        <p:spPr>
          <a:xfrm>
            <a:off x="1059679" y="4725824"/>
            <a:ext cx="2597921" cy="79475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military vehicle with smoke coming out of it&#10;&#10;AI-generated content may be incorrect.">
            <a:extLst>
              <a:ext uri="{FF2B5EF4-FFF2-40B4-BE49-F238E27FC236}">
                <a16:creationId xmlns:a16="http://schemas.microsoft.com/office/drawing/2014/main" id="{23BE8538-82B5-8484-68C2-919B782F8267}"/>
              </a:ext>
            </a:extLst>
          </p:cNvPr>
          <p:cNvPicPr>
            <a:picLocks noChangeAspect="1"/>
          </p:cNvPicPr>
          <p:nvPr/>
        </p:nvPicPr>
        <p:blipFill>
          <a:blip r:embed="rId2">
            <a:alphaModFix amt="50000"/>
            <a:extLst>
              <a:ext uri="{28A0092B-C50C-407E-A947-70E740481C1C}">
                <a14:useLocalDpi xmlns:a14="http://schemas.microsoft.com/office/drawing/2010/main" val="0"/>
              </a:ext>
            </a:extLst>
          </a:blip>
          <a:srcRect t="15730"/>
          <a:stretch>
            <a:fillRect/>
          </a:stretch>
        </p:blipFill>
        <p:spPr>
          <a:xfrm>
            <a:off x="90267" y="-98585"/>
            <a:ext cx="12542500" cy="7055167"/>
          </a:xfrm>
          <a:prstGeom prst="rect">
            <a:avLst/>
          </a:prstGeom>
        </p:spPr>
      </p:pic>
      <p:sp>
        <p:nvSpPr>
          <p:cNvPr id="18" name="TextBox 17">
            <a:extLst>
              <a:ext uri="{FF2B5EF4-FFF2-40B4-BE49-F238E27FC236}">
                <a16:creationId xmlns:a16="http://schemas.microsoft.com/office/drawing/2014/main" id="{D2F24FDC-C521-05DA-6ADB-C511B883E062}"/>
              </a:ext>
            </a:extLst>
          </p:cNvPr>
          <p:cNvSpPr txBox="1"/>
          <p:nvPr/>
        </p:nvSpPr>
        <p:spPr>
          <a:xfrm>
            <a:off x="185158" y="1018071"/>
            <a:ext cx="7517449" cy="1293971"/>
          </a:xfrm>
          <a:prstGeom prst="roundRect">
            <a:avLst/>
          </a:prstGeom>
          <a:solidFill>
            <a:schemeClr val="dk1">
              <a:alpha val="60000"/>
            </a:schemeClr>
          </a:solidFill>
          <a:ln>
            <a:solidFill>
              <a:srgbClr val="00B0F0"/>
            </a:solidFill>
          </a:ln>
        </p:spPr>
        <p:style>
          <a:lnRef idx="2">
            <a:schemeClr val="dk1">
              <a:shade val="15000"/>
            </a:schemeClr>
          </a:lnRef>
          <a:fillRef idx="1">
            <a:schemeClr val="dk1"/>
          </a:fillRef>
          <a:effectRef idx="0">
            <a:schemeClr val="dk1"/>
          </a:effectRef>
          <a:fontRef idx="minor">
            <a:schemeClr val="lt1"/>
          </a:fontRef>
        </p:style>
        <p:txBody>
          <a:bodyPr wrap="square">
            <a:spAutoFit/>
          </a:bodyPr>
          <a:lstStyle/>
          <a:p>
            <a:r>
              <a:rPr lang="en-GB" sz="1400" b="1" dirty="0">
                <a:effectLst/>
                <a:latin typeface="Aptos" panose="020B0004020202020204" pitchFamily="34" charset="0"/>
                <a:ea typeface="Aptos" panose="020B0004020202020204" pitchFamily="34" charset="0"/>
                <a:cs typeface="Aptos" panose="020B0004020202020204" pitchFamily="34" charset="0"/>
              </a:rPr>
              <a:t>1. Background:</a:t>
            </a:r>
            <a:endParaRPr lang="en-GB" sz="1400" dirty="0">
              <a:effectLst/>
              <a:latin typeface="Aptos" panose="020B0004020202020204" pitchFamily="34" charset="0"/>
              <a:ea typeface="Aptos" panose="020B0004020202020204" pitchFamily="34" charset="0"/>
              <a:cs typeface="Aptos" panose="020B0004020202020204" pitchFamily="34" charset="0"/>
            </a:endParaRPr>
          </a:p>
          <a:p>
            <a:r>
              <a:rPr lang="en-GB" sz="1400" dirty="0">
                <a:effectLst/>
                <a:latin typeface="Aptos" panose="020B0004020202020204" pitchFamily="34" charset="0"/>
                <a:ea typeface="Aptos" panose="020B0004020202020204" pitchFamily="34" charset="0"/>
                <a:cs typeface="Aptos" panose="020B0004020202020204" pitchFamily="34" charset="0"/>
              </a:rPr>
              <a:t>In 2028, the British Army introduces an AI-powered system, </a:t>
            </a:r>
            <a:r>
              <a:rPr lang="en-GB" sz="1400" i="1" dirty="0">
                <a:effectLst/>
                <a:latin typeface="Aptos" panose="020B0004020202020204" pitchFamily="34" charset="0"/>
                <a:ea typeface="Aptos" panose="020B0004020202020204" pitchFamily="34" charset="0"/>
                <a:cs typeface="Aptos" panose="020B0004020202020204" pitchFamily="34" charset="0"/>
              </a:rPr>
              <a:t>Sentinel</a:t>
            </a:r>
            <a:r>
              <a:rPr lang="en-GB" sz="1400" dirty="0">
                <a:effectLst/>
                <a:latin typeface="Aptos" panose="020B0004020202020204" pitchFamily="34" charset="0"/>
                <a:ea typeface="Aptos" panose="020B0004020202020204" pitchFamily="34" charset="0"/>
                <a:cs typeface="Aptos" panose="020B0004020202020204" pitchFamily="34" charset="0"/>
              </a:rPr>
              <a:t>, across several barracks. Designed to improve efficiency, Sentinel automates routine tasks: monitoring attendance, tracking kit issue/return, managing duty rosters, scheduling PT sessions, and even analysing training data to flag underperformance.</a:t>
            </a:r>
          </a:p>
        </p:txBody>
      </p:sp>
      <p:sp>
        <p:nvSpPr>
          <p:cNvPr id="20" name="TextBox 19">
            <a:extLst>
              <a:ext uri="{FF2B5EF4-FFF2-40B4-BE49-F238E27FC236}">
                <a16:creationId xmlns:a16="http://schemas.microsoft.com/office/drawing/2014/main" id="{E9F62B6F-8DAF-51D0-0C2E-2E1E1CAD65DB}"/>
              </a:ext>
            </a:extLst>
          </p:cNvPr>
          <p:cNvSpPr txBox="1"/>
          <p:nvPr/>
        </p:nvSpPr>
        <p:spPr>
          <a:xfrm>
            <a:off x="185158" y="2628780"/>
            <a:ext cx="7517450" cy="2009061"/>
          </a:xfrm>
          <a:prstGeom prst="roundRect">
            <a:avLst/>
          </a:prstGeom>
          <a:solidFill>
            <a:schemeClr val="bg1">
              <a:alpha val="60000"/>
            </a:schemeClr>
          </a:solidFill>
          <a:ln>
            <a:solidFill>
              <a:srgbClr val="00B0F0"/>
            </a:solidFill>
          </a:ln>
        </p:spPr>
        <p:txBody>
          <a:bodyPr wrap="square">
            <a:spAutoFit/>
          </a:bodyPr>
          <a:lstStyle/>
          <a:p>
            <a:r>
              <a:rPr lang="en-GB" sz="1400" b="1" dirty="0">
                <a:effectLst/>
                <a:latin typeface="Aptos" panose="020B0004020202020204" pitchFamily="34" charset="0"/>
                <a:ea typeface="Aptos" panose="020B0004020202020204" pitchFamily="34" charset="0"/>
                <a:cs typeface="Aptos" panose="020B0004020202020204" pitchFamily="34" charset="0"/>
              </a:rPr>
              <a:t>2.Incident:</a:t>
            </a:r>
            <a:endParaRPr lang="en-GB" sz="1400" dirty="0">
              <a:effectLst/>
              <a:latin typeface="Aptos" panose="020B0004020202020204" pitchFamily="34" charset="0"/>
              <a:ea typeface="Aptos" panose="020B0004020202020204" pitchFamily="34" charset="0"/>
              <a:cs typeface="Aptos" panose="020B0004020202020204" pitchFamily="34" charset="0"/>
            </a:endParaRPr>
          </a:p>
          <a:p>
            <a:r>
              <a:rPr lang="en-GB" sz="1400" dirty="0">
                <a:effectLst/>
                <a:latin typeface="Aptos" panose="020B0004020202020204" pitchFamily="34" charset="0"/>
                <a:ea typeface="Aptos" panose="020B0004020202020204" pitchFamily="34" charset="0"/>
                <a:cs typeface="Aptos" panose="020B0004020202020204" pitchFamily="34" charset="0"/>
              </a:rPr>
              <a:t>At Bulford Camp, soldiers begin noticing changes:</a:t>
            </a:r>
          </a:p>
          <a:p>
            <a:pPr marL="342900" lvl="0" indent="-342900">
              <a:buSzPts val="1000"/>
              <a:buFont typeface="Symbol" panose="05050102010706020507" pitchFamily="18" charset="2"/>
              <a:buChar char=""/>
              <a:tabLst>
                <a:tab pos="457200" algn="l"/>
              </a:tabLst>
            </a:pPr>
            <a:r>
              <a:rPr lang="en-GB" sz="1400" dirty="0">
                <a:effectLst/>
                <a:latin typeface="Aptos" panose="020B0004020202020204" pitchFamily="34" charset="0"/>
                <a:ea typeface="Aptos" panose="020B0004020202020204" pitchFamily="34" charset="0"/>
                <a:cs typeface="Aptos" panose="020B0004020202020204" pitchFamily="34" charset="0"/>
              </a:rPr>
              <a:t>Sentinel automatically reassigns guard duty and weekend tasks, often without consultation.</a:t>
            </a:r>
          </a:p>
          <a:p>
            <a:pPr marL="342900" lvl="0" indent="-342900">
              <a:buSzPts val="1000"/>
              <a:buFont typeface="Symbol" panose="05050102010706020507" pitchFamily="18" charset="2"/>
              <a:buChar char=""/>
              <a:tabLst>
                <a:tab pos="457200" algn="l"/>
              </a:tabLst>
            </a:pPr>
            <a:r>
              <a:rPr lang="en-GB" sz="1400" dirty="0">
                <a:effectLst/>
                <a:latin typeface="Aptos" panose="020B0004020202020204" pitchFamily="34" charset="0"/>
                <a:ea typeface="Aptos" panose="020B0004020202020204" pitchFamily="34" charset="0"/>
                <a:cs typeface="Aptos" panose="020B0004020202020204" pitchFamily="34" charset="0"/>
              </a:rPr>
              <a:t>Performance reports generated by Sentinel influence career courses and posting opportunities.</a:t>
            </a:r>
          </a:p>
          <a:p>
            <a:pPr marL="342900" lvl="0" indent="-342900">
              <a:buSzPts val="1000"/>
              <a:buFont typeface="Symbol" panose="05050102010706020507" pitchFamily="18" charset="2"/>
              <a:buChar char=""/>
              <a:tabLst>
                <a:tab pos="457200" algn="l"/>
              </a:tabLst>
            </a:pPr>
            <a:r>
              <a:rPr lang="en-GB" sz="1400" dirty="0">
                <a:effectLst/>
                <a:latin typeface="Aptos" panose="020B0004020202020204" pitchFamily="34" charset="0"/>
                <a:ea typeface="Aptos" panose="020B0004020202020204" pitchFamily="34" charset="0"/>
                <a:cs typeface="Aptos" panose="020B0004020202020204" pitchFamily="34" charset="0"/>
              </a:rPr>
              <a:t>The system monitors CCTV and digital entry logs, flagging soldiers who return late or breach minor regulations.</a:t>
            </a:r>
          </a:p>
        </p:txBody>
      </p:sp>
      <p:sp>
        <p:nvSpPr>
          <p:cNvPr id="22" name="TextBox 21">
            <a:extLst>
              <a:ext uri="{FF2B5EF4-FFF2-40B4-BE49-F238E27FC236}">
                <a16:creationId xmlns:a16="http://schemas.microsoft.com/office/drawing/2014/main" id="{B93FA79B-5010-5829-1A20-4637B4FDBA83}"/>
              </a:ext>
            </a:extLst>
          </p:cNvPr>
          <p:cNvSpPr txBox="1"/>
          <p:nvPr/>
        </p:nvSpPr>
        <p:spPr>
          <a:xfrm>
            <a:off x="185157" y="4978643"/>
            <a:ext cx="7615195" cy="1293971"/>
          </a:xfrm>
          <a:prstGeom prst="roundRect">
            <a:avLst/>
          </a:prstGeom>
          <a:solidFill>
            <a:schemeClr val="bg1">
              <a:alpha val="60000"/>
            </a:schemeClr>
          </a:solidFill>
          <a:ln>
            <a:solidFill>
              <a:srgbClr val="00B0F0"/>
            </a:solidFill>
          </a:ln>
        </p:spPr>
        <p:txBody>
          <a:bodyPr wrap="square">
            <a:spAutoFit/>
          </a:bodyPr>
          <a:lstStyle/>
          <a:p>
            <a:r>
              <a:rPr lang="en-GB" sz="1400" dirty="0">
                <a:effectLst/>
                <a:latin typeface="Aptos" panose="020B0004020202020204" pitchFamily="34" charset="0"/>
                <a:ea typeface="Aptos" panose="020B0004020202020204" pitchFamily="34" charset="0"/>
                <a:cs typeface="Aptos" panose="020B0004020202020204" pitchFamily="34" charset="0"/>
              </a:rPr>
              <a:t>3. A private soldier raises concerns that Sentinel unfairly marked him as “low potential” after he missed several PT sessions — though he’d been injured. His section commander admits it’s difficult to challenge Sentinel’s recommendations, as they’re treated as “data-driven and objective.” Morale starts to dip, with soldiers feeling micromanaged by an algorithm rather than their chain of command.</a:t>
            </a:r>
          </a:p>
        </p:txBody>
      </p:sp>
      <p:sp>
        <p:nvSpPr>
          <p:cNvPr id="24" name="TextBox 23">
            <a:extLst>
              <a:ext uri="{FF2B5EF4-FFF2-40B4-BE49-F238E27FC236}">
                <a16:creationId xmlns:a16="http://schemas.microsoft.com/office/drawing/2014/main" id="{ACD215F0-9D4E-EC16-4728-CDF33818AC3D}"/>
              </a:ext>
            </a:extLst>
          </p:cNvPr>
          <p:cNvSpPr txBox="1"/>
          <p:nvPr/>
        </p:nvSpPr>
        <p:spPr>
          <a:xfrm>
            <a:off x="8246691" y="1284834"/>
            <a:ext cx="3401226" cy="4509611"/>
          </a:xfrm>
          <a:prstGeom prst="roundRect">
            <a:avLst/>
          </a:prstGeom>
          <a:solidFill>
            <a:schemeClr val="bg1">
              <a:alpha val="60000"/>
            </a:schemeClr>
          </a:solidFill>
          <a:ln>
            <a:solidFill>
              <a:srgbClr val="00B0F0"/>
            </a:solidFill>
          </a:ln>
        </p:spPr>
        <p:txBody>
          <a:bodyPr wrap="square">
            <a:spAutoFit/>
          </a:bodyPr>
          <a:lstStyle/>
          <a:p>
            <a:r>
              <a:rPr lang="en-GB" sz="1400" b="1" dirty="0">
                <a:effectLst/>
                <a:latin typeface="Aptos" panose="020B0004020202020204" pitchFamily="34" charset="0"/>
                <a:ea typeface="Aptos" panose="020B0004020202020204" pitchFamily="34" charset="0"/>
                <a:cs typeface="Aptos" panose="020B0004020202020204" pitchFamily="34" charset="0"/>
              </a:rPr>
              <a:t>Discussion Points:</a:t>
            </a:r>
            <a:endParaRPr lang="en-GB" sz="1400" dirty="0">
              <a:effectLst/>
              <a:latin typeface="Aptos" panose="020B0004020202020204" pitchFamily="34" charset="0"/>
              <a:ea typeface="Aptos" panose="020B0004020202020204" pitchFamily="34" charset="0"/>
              <a:cs typeface="Aptos" panose="020B0004020202020204" pitchFamily="34" charset="0"/>
            </a:endParaRPr>
          </a:p>
          <a:p>
            <a:pPr marL="342900" lvl="0" indent="-342900">
              <a:buFont typeface="+mj-lt"/>
              <a:buAutoNum type="arabicPeriod"/>
              <a:tabLst>
                <a:tab pos="457200" algn="l"/>
              </a:tabLst>
            </a:pPr>
            <a:r>
              <a:rPr lang="en-GB" sz="1400" dirty="0">
                <a:effectLst/>
                <a:latin typeface="Aptos" panose="020B0004020202020204" pitchFamily="34" charset="0"/>
                <a:ea typeface="Aptos" panose="020B0004020202020204" pitchFamily="34" charset="0"/>
                <a:cs typeface="Aptos" panose="020B0004020202020204" pitchFamily="34" charset="0"/>
              </a:rPr>
              <a:t>Should AI systems like Sentinel have authority over personnel management decisions (duties, performance ratings), or remain advisory?</a:t>
            </a:r>
          </a:p>
          <a:p>
            <a:pPr marL="342900" lvl="0" indent="-342900">
              <a:buFont typeface="+mj-lt"/>
              <a:buAutoNum type="arabicPeriod"/>
              <a:tabLst>
                <a:tab pos="457200" algn="l"/>
              </a:tabLst>
            </a:pPr>
            <a:r>
              <a:rPr lang="en-GB" sz="1400" dirty="0">
                <a:effectLst/>
                <a:latin typeface="Aptos" panose="020B0004020202020204" pitchFamily="34" charset="0"/>
                <a:ea typeface="Aptos" panose="020B0004020202020204" pitchFamily="34" charset="0"/>
                <a:cs typeface="Aptos" panose="020B0004020202020204" pitchFamily="34" charset="0"/>
              </a:rPr>
              <a:t>Does AI monitoring improve fairness and accountability, or does it erode trust and morale?</a:t>
            </a:r>
          </a:p>
          <a:p>
            <a:pPr marL="342900" lvl="0" indent="-342900">
              <a:buFont typeface="+mj-lt"/>
              <a:buAutoNum type="arabicPeriod"/>
              <a:tabLst>
                <a:tab pos="457200" algn="l"/>
              </a:tabLst>
            </a:pPr>
            <a:r>
              <a:rPr lang="en-GB" sz="1400" dirty="0">
                <a:effectLst/>
                <a:latin typeface="Aptos" panose="020B0004020202020204" pitchFamily="34" charset="0"/>
                <a:ea typeface="Aptos" panose="020B0004020202020204" pitchFamily="34" charset="0"/>
                <a:cs typeface="Aptos" panose="020B0004020202020204" pitchFamily="34" charset="0"/>
              </a:rPr>
              <a:t>How should soldiers and commanders challenge or appeal AI-generated outcomes?</a:t>
            </a:r>
          </a:p>
          <a:p>
            <a:pPr marL="342900" lvl="0" indent="-342900">
              <a:buFont typeface="+mj-lt"/>
              <a:buAutoNum type="arabicPeriod"/>
              <a:tabLst>
                <a:tab pos="457200" algn="l"/>
              </a:tabLst>
            </a:pPr>
            <a:r>
              <a:rPr lang="en-GB" sz="1400" dirty="0">
                <a:effectLst/>
                <a:latin typeface="Aptos" panose="020B0004020202020204" pitchFamily="34" charset="0"/>
                <a:ea typeface="Aptos" panose="020B0004020202020204" pitchFamily="34" charset="0"/>
                <a:cs typeface="Aptos" panose="020B0004020202020204" pitchFamily="34" charset="0"/>
              </a:rPr>
              <a:t>Could over-reliance on AI in barracks weaken leadership by replacing human judgement and empathy?</a:t>
            </a:r>
          </a:p>
          <a:p>
            <a:pPr marL="342900" lvl="0" indent="-342900">
              <a:buFont typeface="+mj-lt"/>
              <a:buAutoNum type="arabicPeriod"/>
              <a:tabLst>
                <a:tab pos="457200" algn="l"/>
              </a:tabLst>
            </a:pPr>
            <a:r>
              <a:rPr lang="en-GB" sz="1400" dirty="0">
                <a:effectLst/>
                <a:latin typeface="Aptos" panose="020B0004020202020204" pitchFamily="34" charset="0"/>
                <a:ea typeface="Aptos" panose="020B0004020202020204" pitchFamily="34" charset="0"/>
                <a:cs typeface="Aptos" panose="020B0004020202020204" pitchFamily="34" charset="0"/>
              </a:rPr>
              <a:t>Where is the line between efficiency and surveillance in a military environment?</a:t>
            </a:r>
          </a:p>
        </p:txBody>
      </p:sp>
      <p:sp>
        <p:nvSpPr>
          <p:cNvPr id="25" name="TextBox 24">
            <a:extLst>
              <a:ext uri="{FF2B5EF4-FFF2-40B4-BE49-F238E27FC236}">
                <a16:creationId xmlns:a16="http://schemas.microsoft.com/office/drawing/2014/main" id="{80323CAA-8184-C91B-967E-8C7F93389949}"/>
              </a:ext>
            </a:extLst>
          </p:cNvPr>
          <p:cNvSpPr txBox="1"/>
          <p:nvPr/>
        </p:nvSpPr>
        <p:spPr>
          <a:xfrm>
            <a:off x="185159" y="243494"/>
            <a:ext cx="4288869" cy="715089"/>
          </a:xfrm>
          <a:prstGeom prst="roundRect">
            <a:avLst/>
          </a:prstGeom>
          <a:solidFill>
            <a:schemeClr val="bg1"/>
          </a:solidFill>
          <a:ln>
            <a:solidFill>
              <a:srgbClr val="00B0F0"/>
            </a:solidFill>
          </a:ln>
        </p:spPr>
        <p:txBody>
          <a:bodyPr wrap="square" rtlCol="0">
            <a:spAutoFit/>
          </a:bodyPr>
          <a:lstStyle/>
          <a:p>
            <a:r>
              <a:rPr lang="en-GB" dirty="0"/>
              <a:t> </a:t>
            </a:r>
            <a:r>
              <a:rPr lang="en-GB" dirty="0">
                <a:solidFill>
                  <a:srgbClr val="FFFF00"/>
                </a:solidFill>
              </a:rPr>
              <a:t>Mini Exercise 2 </a:t>
            </a:r>
            <a:r>
              <a:rPr lang="en-GB" dirty="0"/>
              <a:t>- The Digital Platoon Sergeant </a:t>
            </a:r>
          </a:p>
        </p:txBody>
      </p:sp>
      <p:pic>
        <p:nvPicPr>
          <p:cNvPr id="2" name="Picture 1">
            <a:extLst>
              <a:ext uri="{FF2B5EF4-FFF2-40B4-BE49-F238E27FC236}">
                <a16:creationId xmlns:a16="http://schemas.microsoft.com/office/drawing/2014/main" id="{0FE82184-4661-1AF3-12AE-3C2C1DF6ADF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836351" y="5813972"/>
            <a:ext cx="3110669" cy="928046"/>
          </a:xfrm>
          <a:prstGeom prst="rect">
            <a:avLst/>
          </a:prstGeom>
          <a:noFill/>
          <a:ln>
            <a:noFill/>
          </a:ln>
        </p:spPr>
      </p:pic>
    </p:spTree>
    <p:extLst>
      <p:ext uri="{BB962C8B-B14F-4D97-AF65-F5344CB8AC3E}">
        <p14:creationId xmlns:p14="http://schemas.microsoft.com/office/powerpoint/2010/main" val="96428959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P spid="22" grpId="0" animBg="1"/>
      <p:bldP spid="2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9705849B-7943-1043-664F-F9F799A87E8D}"/>
              </a:ext>
            </a:extLst>
          </p:cNvPr>
          <p:cNvSpPr/>
          <p:nvPr/>
        </p:nvSpPr>
        <p:spPr>
          <a:xfrm>
            <a:off x="1059679" y="4725824"/>
            <a:ext cx="2597921" cy="79475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F7222F93-8DFD-8A4C-2F06-C603B562B0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 y="-1"/>
            <a:ext cx="12305944" cy="6858000"/>
          </a:xfrm>
          <a:prstGeom prst="rect">
            <a:avLst/>
          </a:prstGeom>
          <a:ln>
            <a:solidFill>
              <a:schemeClr val="bg2">
                <a:lumMod val="50000"/>
                <a:lumOff val="50000"/>
              </a:schemeClr>
            </a:solidFill>
          </a:ln>
        </p:spPr>
      </p:pic>
      <p:sp>
        <p:nvSpPr>
          <p:cNvPr id="16" name="TextBox 15">
            <a:extLst>
              <a:ext uri="{FF2B5EF4-FFF2-40B4-BE49-F238E27FC236}">
                <a16:creationId xmlns:a16="http://schemas.microsoft.com/office/drawing/2014/main" id="{A391A9C1-39D3-6A33-D9E5-6DF2BD0D993C}"/>
              </a:ext>
            </a:extLst>
          </p:cNvPr>
          <p:cNvSpPr txBox="1"/>
          <p:nvPr/>
        </p:nvSpPr>
        <p:spPr>
          <a:xfrm>
            <a:off x="104216" y="152200"/>
            <a:ext cx="2500191" cy="578882"/>
          </a:xfrm>
          <a:prstGeom prst="roundRect">
            <a:avLst/>
          </a:prstGeom>
          <a:solidFill>
            <a:schemeClr val="bg1">
              <a:lumMod val="95000"/>
              <a:lumOff val="5000"/>
            </a:schemeClr>
          </a:solidFill>
          <a:ln>
            <a:solidFill>
              <a:schemeClr val="accent1">
                <a:lumMod val="60000"/>
                <a:lumOff val="40000"/>
              </a:schemeClr>
            </a:solidFill>
          </a:ln>
        </p:spPr>
        <p:txBody>
          <a:bodyPr wrap="square">
            <a:spAutoFit/>
          </a:bodyPr>
          <a:lstStyle/>
          <a:p>
            <a:r>
              <a:rPr lang="en-GB" sz="1400" b="1" dirty="0">
                <a:latin typeface="Aptos" panose="020B0004020202020204" pitchFamily="34" charset="0"/>
                <a:ea typeface="Aptos" panose="020B0004020202020204" pitchFamily="34" charset="0"/>
                <a:cs typeface="Aptos" panose="020B0004020202020204" pitchFamily="34" charset="0"/>
              </a:rPr>
              <a:t> </a:t>
            </a:r>
            <a:r>
              <a:rPr lang="en-GB" sz="1400" b="1" dirty="0">
                <a:solidFill>
                  <a:srgbClr val="FFFF00"/>
                </a:solidFill>
                <a:latin typeface="Aptos" panose="020B0004020202020204" pitchFamily="34" charset="0"/>
                <a:ea typeface="Aptos" panose="020B0004020202020204" pitchFamily="34" charset="0"/>
                <a:cs typeface="Aptos" panose="020B0004020202020204" pitchFamily="34" charset="0"/>
              </a:rPr>
              <a:t>In Depth Exercise 3 </a:t>
            </a:r>
            <a:r>
              <a:rPr lang="en-GB" sz="1400" b="1" dirty="0">
                <a:latin typeface="Aptos" panose="020B0004020202020204" pitchFamily="34" charset="0"/>
                <a:ea typeface="Aptos" panose="020B0004020202020204" pitchFamily="34" charset="0"/>
                <a:cs typeface="Aptos" panose="020B0004020202020204" pitchFamily="34" charset="0"/>
              </a:rPr>
              <a:t>- Op Iron Lantern </a:t>
            </a:r>
            <a:endParaRPr lang="en-GB" sz="1400" b="1" dirty="0">
              <a:effectLst/>
              <a:latin typeface="Aptos" panose="020B0004020202020204" pitchFamily="34" charset="0"/>
              <a:ea typeface="Aptos" panose="020B0004020202020204" pitchFamily="34" charset="0"/>
              <a:cs typeface="Aptos" panose="020B0004020202020204" pitchFamily="34" charset="0"/>
            </a:endParaRPr>
          </a:p>
        </p:txBody>
      </p:sp>
      <p:pic>
        <p:nvPicPr>
          <p:cNvPr id="2" name="Picture 1">
            <a:extLst>
              <a:ext uri="{FF2B5EF4-FFF2-40B4-BE49-F238E27FC236}">
                <a16:creationId xmlns:a16="http://schemas.microsoft.com/office/drawing/2014/main" id="{AC0C790E-7124-04F8-65E3-B83C29A438C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836351" y="5812047"/>
            <a:ext cx="3110669" cy="928046"/>
          </a:xfrm>
          <a:prstGeom prst="rect">
            <a:avLst/>
          </a:prstGeom>
          <a:noFill/>
          <a:ln>
            <a:noFill/>
          </a:ln>
        </p:spPr>
      </p:pic>
      <p:sp>
        <p:nvSpPr>
          <p:cNvPr id="3" name="Rectangle: Rounded Corners 2">
            <a:extLst>
              <a:ext uri="{FF2B5EF4-FFF2-40B4-BE49-F238E27FC236}">
                <a16:creationId xmlns:a16="http://schemas.microsoft.com/office/drawing/2014/main" id="{30705F44-F79C-28D2-CB94-DA87B57B90AB}"/>
              </a:ext>
            </a:extLst>
          </p:cNvPr>
          <p:cNvSpPr/>
          <p:nvPr/>
        </p:nvSpPr>
        <p:spPr>
          <a:xfrm>
            <a:off x="783772" y="840922"/>
            <a:ext cx="10656986" cy="4942540"/>
          </a:xfrm>
          <a:prstGeom prst="roundRect">
            <a:avLst>
              <a:gd name="adj" fmla="val 6928"/>
            </a:avLst>
          </a:prstGeom>
          <a:solidFill>
            <a:schemeClr val="bg1">
              <a:alpha val="77000"/>
            </a:schemeClr>
          </a:solid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400" b="1" dirty="0">
                <a:solidFill>
                  <a:schemeClr val="tx1"/>
                </a:solidFill>
                <a:latin typeface="Arial" panose="020B0604020202020204" pitchFamily="34" charset="0"/>
                <a:cs typeface="Arial" panose="020B0604020202020204" pitchFamily="34" charset="0"/>
              </a:rPr>
              <a:t>Op IRON LANTERN</a:t>
            </a:r>
          </a:p>
          <a:p>
            <a:pPr algn="ctr"/>
            <a:endParaRPr lang="en-GB" sz="1400" b="1" dirty="0">
              <a:solidFill>
                <a:schemeClr val="tx1"/>
              </a:solidFill>
              <a:latin typeface="Aptos" panose="020B0004020202020204" pitchFamily="34" charset="0"/>
              <a:cs typeface="Arial" panose="020B0604020202020204" pitchFamily="34" charset="0"/>
            </a:endParaRPr>
          </a:p>
          <a:p>
            <a:r>
              <a:rPr lang="en-GB" sz="1400" dirty="0">
                <a:solidFill>
                  <a:schemeClr val="tx1"/>
                </a:solidFill>
                <a:latin typeface="Aptos" panose="020B0004020202020204" pitchFamily="34" charset="0"/>
                <a:cs typeface="Arial" panose="020B0604020202020204" pitchFamily="34" charset="0"/>
              </a:rPr>
              <a:t>Date: April 2030</a:t>
            </a:r>
          </a:p>
          <a:p>
            <a:r>
              <a:rPr lang="en-GB" sz="1400" dirty="0">
                <a:solidFill>
                  <a:schemeClr val="tx1"/>
                </a:solidFill>
                <a:latin typeface="Aptos" panose="020B0004020202020204" pitchFamily="34" charset="0"/>
                <a:cs typeface="Arial" panose="020B0604020202020204" pitchFamily="34" charset="0"/>
              </a:rPr>
              <a:t>Location: </a:t>
            </a:r>
            <a:r>
              <a:rPr lang="en-GB" sz="1400" dirty="0" err="1">
                <a:solidFill>
                  <a:schemeClr val="tx1"/>
                </a:solidFill>
                <a:latin typeface="Aptos" panose="020B0004020202020204" pitchFamily="34" charset="0"/>
                <a:cs typeface="Arial" panose="020B0604020202020204" pitchFamily="34" charset="0"/>
              </a:rPr>
              <a:t>Norvana</a:t>
            </a:r>
            <a:r>
              <a:rPr lang="en-GB" sz="1400" dirty="0">
                <a:solidFill>
                  <a:schemeClr val="tx1"/>
                </a:solidFill>
                <a:latin typeface="Aptos" panose="020B0004020202020204" pitchFamily="34" charset="0"/>
                <a:cs typeface="Arial" panose="020B0604020202020204" pitchFamily="34" charset="0"/>
              </a:rPr>
              <a:t> – a fragile post-conflict state in Eastern Europe</a:t>
            </a:r>
          </a:p>
          <a:p>
            <a:r>
              <a:rPr lang="en-GB" sz="1400" dirty="0">
                <a:solidFill>
                  <a:schemeClr val="tx1"/>
                </a:solidFill>
                <a:latin typeface="Aptos" panose="020B0004020202020204" pitchFamily="34" charset="0"/>
                <a:cs typeface="Arial" panose="020B0604020202020204" pitchFamily="34" charset="0"/>
              </a:rPr>
              <a:t>Force: 2nd UK Peace Support Brigade, operating under a UN mandate</a:t>
            </a:r>
          </a:p>
          <a:p>
            <a:endParaRPr lang="en-GB" sz="1400" dirty="0">
              <a:solidFill>
                <a:schemeClr val="tx1"/>
              </a:solidFill>
              <a:latin typeface="Aptos" panose="020B0004020202020204" pitchFamily="34" charset="0"/>
              <a:cs typeface="Arial" panose="020B0604020202020204" pitchFamily="34" charset="0"/>
            </a:endParaRPr>
          </a:p>
          <a:p>
            <a:endParaRPr lang="en-GB" sz="1400" dirty="0">
              <a:solidFill>
                <a:schemeClr val="tx1"/>
              </a:solidFill>
              <a:latin typeface="Aptos" panose="020B0004020202020204" pitchFamily="34" charset="0"/>
              <a:cs typeface="Arial" panose="020B0604020202020204" pitchFamily="34" charset="0"/>
            </a:endParaRPr>
          </a:p>
          <a:p>
            <a:pPr algn="ctr"/>
            <a:r>
              <a:rPr lang="en-GB" sz="1400" dirty="0">
                <a:solidFill>
                  <a:schemeClr val="tx1"/>
                </a:solidFill>
                <a:latin typeface="Aptos" panose="020B0004020202020204" pitchFamily="34" charset="0"/>
                <a:cs typeface="Arial" panose="020B0604020202020204" pitchFamily="34" charset="0"/>
              </a:rPr>
              <a:t>________________________________________</a:t>
            </a:r>
          </a:p>
          <a:p>
            <a:endParaRPr lang="en-GB" sz="1400" dirty="0">
              <a:solidFill>
                <a:schemeClr val="tx1"/>
              </a:solidFill>
              <a:latin typeface="Aptos" panose="020B0004020202020204" pitchFamily="34" charset="0"/>
              <a:cs typeface="Arial" panose="020B0604020202020204" pitchFamily="34" charset="0"/>
            </a:endParaRPr>
          </a:p>
          <a:p>
            <a:r>
              <a:rPr lang="en-GB" sz="1400" dirty="0" err="1">
                <a:solidFill>
                  <a:schemeClr val="tx1"/>
                </a:solidFill>
                <a:latin typeface="Aptos" panose="020B0004020202020204" pitchFamily="34" charset="0"/>
                <a:cs typeface="Arial" panose="020B0604020202020204" pitchFamily="34" charset="0"/>
              </a:rPr>
              <a:t>Norvana</a:t>
            </a:r>
            <a:r>
              <a:rPr lang="en-GB" sz="1400" dirty="0">
                <a:solidFill>
                  <a:schemeClr val="tx1"/>
                </a:solidFill>
                <a:latin typeface="Aptos" panose="020B0004020202020204" pitchFamily="34" charset="0"/>
                <a:cs typeface="Arial" panose="020B0604020202020204" pitchFamily="34" charset="0"/>
              </a:rPr>
              <a:t> has recently emerged from a 6-year civil conflict. The UK contingent is deployed to STABILISE the eastern provinces, SUPPORT local governance, and DETER the influence of armed militia groups (Northern Liberation Front – NLF) resisting integration into the national security forces.</a:t>
            </a:r>
          </a:p>
          <a:p>
            <a:endParaRPr lang="en-GB" sz="1400" dirty="0">
              <a:solidFill>
                <a:schemeClr val="tx1"/>
              </a:solidFill>
              <a:latin typeface="Aptos" panose="020B0004020202020204" pitchFamily="34" charset="0"/>
              <a:cs typeface="Arial" panose="020B0604020202020204" pitchFamily="34" charset="0"/>
            </a:endParaRPr>
          </a:p>
          <a:p>
            <a:r>
              <a:rPr lang="en-GB" sz="1400" dirty="0">
                <a:solidFill>
                  <a:schemeClr val="tx1"/>
                </a:solidFill>
                <a:latin typeface="Aptos" panose="020B0004020202020204" pitchFamily="34" charset="0"/>
                <a:cs typeface="Arial" panose="020B0604020202020204" pitchFamily="34" charset="0"/>
              </a:rPr>
              <a:t>Your role is to interpret incoming intelligence reports and provide a provisional 3-point plan to your HQ as to what to do next. </a:t>
            </a:r>
          </a:p>
          <a:p>
            <a:endParaRPr lang="en-GB" sz="1400" dirty="0">
              <a:solidFill>
                <a:schemeClr val="tx1"/>
              </a:solidFill>
              <a:latin typeface="Aptos" panose="020B0004020202020204" pitchFamily="34" charset="0"/>
              <a:cs typeface="Arial" panose="020B0604020202020204" pitchFamily="34" charset="0"/>
            </a:endParaRPr>
          </a:p>
          <a:p>
            <a:r>
              <a:rPr lang="en-GB" sz="1400" dirty="0">
                <a:solidFill>
                  <a:schemeClr val="tx1"/>
                </a:solidFill>
                <a:latin typeface="Aptos" panose="020B0004020202020204" pitchFamily="34" charset="0"/>
                <a:cs typeface="Arial" panose="020B0604020202020204" pitchFamily="34" charset="0"/>
              </a:rPr>
              <a:t>The Brigade has recently been issued Watcher-9, an advanced AI-enabled decision-support platform capable of:</a:t>
            </a:r>
          </a:p>
          <a:p>
            <a:endParaRPr lang="en-GB" sz="1400" dirty="0">
              <a:solidFill>
                <a:schemeClr val="tx1"/>
              </a:solidFill>
              <a:latin typeface="Aptos" panose="020B0004020202020204" pitchFamily="34" charset="0"/>
              <a:cs typeface="Arial" panose="020B0604020202020204" pitchFamily="34" charset="0"/>
            </a:endParaRPr>
          </a:p>
          <a:p>
            <a:r>
              <a:rPr lang="en-GB" sz="1400" dirty="0">
                <a:solidFill>
                  <a:schemeClr val="tx1"/>
                </a:solidFill>
                <a:latin typeface="Aptos" panose="020B0004020202020204" pitchFamily="34" charset="0"/>
                <a:cs typeface="Arial" panose="020B0604020202020204" pitchFamily="34" charset="0"/>
              </a:rPr>
              <a:t>•Predicting unrest based on open-source intelligence (social media, news reports, economic data).</a:t>
            </a:r>
          </a:p>
          <a:p>
            <a:endParaRPr lang="en-GB" sz="1400" dirty="0">
              <a:solidFill>
                <a:schemeClr val="tx1"/>
              </a:solidFill>
              <a:latin typeface="Aptos" panose="020B0004020202020204" pitchFamily="34" charset="0"/>
              <a:cs typeface="Arial" panose="020B0604020202020204" pitchFamily="34" charset="0"/>
            </a:endParaRPr>
          </a:p>
          <a:p>
            <a:r>
              <a:rPr lang="en-GB" sz="1400" dirty="0">
                <a:solidFill>
                  <a:schemeClr val="tx1"/>
                </a:solidFill>
                <a:latin typeface="Aptos" panose="020B0004020202020204" pitchFamily="34" charset="0"/>
                <a:cs typeface="Arial" panose="020B0604020202020204" pitchFamily="34" charset="0"/>
              </a:rPr>
              <a:t>•Generating “morale scores” for each unit using personnel data and sentiment analysis of private communications.</a:t>
            </a:r>
          </a:p>
          <a:p>
            <a:endParaRPr lang="en-GB" sz="1400" dirty="0">
              <a:solidFill>
                <a:schemeClr val="tx1"/>
              </a:solidFill>
              <a:latin typeface="Aptos" panose="020B0004020202020204" pitchFamily="34" charset="0"/>
              <a:cs typeface="Arial" panose="020B0604020202020204" pitchFamily="34" charset="0"/>
            </a:endParaRPr>
          </a:p>
          <a:p>
            <a:r>
              <a:rPr lang="en-GB" sz="1400" dirty="0">
                <a:solidFill>
                  <a:schemeClr val="tx1"/>
                </a:solidFill>
                <a:latin typeface="Aptos" panose="020B0004020202020204" pitchFamily="34" charset="0"/>
                <a:cs typeface="Arial" panose="020B0604020202020204" pitchFamily="34" charset="0"/>
              </a:rPr>
              <a:t>•Producing suggested leadership messaging for commanders to improve cohesion and trust.</a:t>
            </a:r>
          </a:p>
        </p:txBody>
      </p:sp>
      <p:pic>
        <p:nvPicPr>
          <p:cNvPr id="4" name="Picture 3" descr="A yellow and white text on a gray background&#10;&#10;AI-generated content may be incorrect.">
            <a:extLst>
              <a:ext uri="{FF2B5EF4-FFF2-40B4-BE49-F238E27FC236}">
                <a16:creationId xmlns:a16="http://schemas.microsoft.com/office/drawing/2014/main" id="{0EE6768A-7CF0-D556-EB73-2097DB76B9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 y="6326512"/>
            <a:ext cx="4480580" cy="560072"/>
          </a:xfrm>
          <a:prstGeom prst="rect">
            <a:avLst/>
          </a:prstGeom>
        </p:spPr>
      </p:pic>
    </p:spTree>
    <p:extLst>
      <p:ext uri="{BB962C8B-B14F-4D97-AF65-F5344CB8AC3E}">
        <p14:creationId xmlns:p14="http://schemas.microsoft.com/office/powerpoint/2010/main" val="822092607"/>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9705849B-7943-1043-664F-F9F799A87E8D}"/>
              </a:ext>
            </a:extLst>
          </p:cNvPr>
          <p:cNvSpPr/>
          <p:nvPr/>
        </p:nvSpPr>
        <p:spPr>
          <a:xfrm>
            <a:off x="1059679" y="4725824"/>
            <a:ext cx="2597921" cy="79475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F7222F93-8DFD-8A4C-2F06-C603B562B0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585"/>
            <a:ext cx="12305944" cy="6858000"/>
          </a:xfrm>
          <a:prstGeom prst="rect">
            <a:avLst/>
          </a:prstGeom>
          <a:ln>
            <a:solidFill>
              <a:schemeClr val="bg2">
                <a:lumMod val="50000"/>
                <a:lumOff val="50000"/>
              </a:schemeClr>
            </a:solidFill>
          </a:ln>
        </p:spPr>
      </p:pic>
      <p:sp>
        <p:nvSpPr>
          <p:cNvPr id="16" name="TextBox 15">
            <a:extLst>
              <a:ext uri="{FF2B5EF4-FFF2-40B4-BE49-F238E27FC236}">
                <a16:creationId xmlns:a16="http://schemas.microsoft.com/office/drawing/2014/main" id="{A391A9C1-39D3-6A33-D9E5-6DF2BD0D993C}"/>
              </a:ext>
            </a:extLst>
          </p:cNvPr>
          <p:cNvSpPr txBox="1"/>
          <p:nvPr/>
        </p:nvSpPr>
        <p:spPr>
          <a:xfrm>
            <a:off x="104216" y="152200"/>
            <a:ext cx="2500191" cy="340519"/>
          </a:xfrm>
          <a:prstGeom prst="roundRect">
            <a:avLst/>
          </a:prstGeom>
          <a:solidFill>
            <a:schemeClr val="bg1">
              <a:lumMod val="95000"/>
              <a:lumOff val="5000"/>
            </a:schemeClr>
          </a:solidFill>
          <a:ln>
            <a:solidFill>
              <a:schemeClr val="accent1">
                <a:lumMod val="60000"/>
                <a:lumOff val="40000"/>
              </a:schemeClr>
            </a:solidFill>
          </a:ln>
        </p:spPr>
        <p:txBody>
          <a:bodyPr wrap="square">
            <a:spAutoFit/>
          </a:bodyPr>
          <a:lstStyle/>
          <a:p>
            <a:r>
              <a:rPr lang="en-GB" sz="1400" b="1" dirty="0">
                <a:solidFill>
                  <a:srgbClr val="FFFF00"/>
                </a:solidFill>
                <a:latin typeface="Aptos" panose="020B0004020202020204" pitchFamily="34" charset="0"/>
                <a:ea typeface="Aptos" panose="020B0004020202020204" pitchFamily="34" charset="0"/>
                <a:cs typeface="Aptos" panose="020B0004020202020204" pitchFamily="34" charset="0"/>
              </a:rPr>
              <a:t>Exercise 3 </a:t>
            </a:r>
            <a:r>
              <a:rPr lang="en-GB" sz="1400" b="1" dirty="0">
                <a:latin typeface="Aptos" panose="020B0004020202020204" pitchFamily="34" charset="0"/>
                <a:ea typeface="Aptos" panose="020B0004020202020204" pitchFamily="34" charset="0"/>
                <a:cs typeface="Aptos" panose="020B0004020202020204" pitchFamily="34" charset="0"/>
              </a:rPr>
              <a:t>- Op Iron Lantern </a:t>
            </a:r>
            <a:endParaRPr lang="en-GB" sz="1400" b="1" dirty="0">
              <a:effectLst/>
              <a:latin typeface="Aptos" panose="020B0004020202020204" pitchFamily="34" charset="0"/>
              <a:ea typeface="Aptos" panose="020B0004020202020204" pitchFamily="34" charset="0"/>
              <a:cs typeface="Aptos" panose="020B0004020202020204" pitchFamily="34" charset="0"/>
            </a:endParaRPr>
          </a:p>
        </p:txBody>
      </p:sp>
      <p:pic>
        <p:nvPicPr>
          <p:cNvPr id="2" name="Picture 1">
            <a:extLst>
              <a:ext uri="{FF2B5EF4-FFF2-40B4-BE49-F238E27FC236}">
                <a16:creationId xmlns:a16="http://schemas.microsoft.com/office/drawing/2014/main" id="{AC0C790E-7124-04F8-65E3-B83C29A438C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836351" y="5812047"/>
            <a:ext cx="3110669" cy="928046"/>
          </a:xfrm>
          <a:prstGeom prst="rect">
            <a:avLst/>
          </a:prstGeom>
          <a:noFill/>
          <a:ln>
            <a:noFill/>
          </a:ln>
        </p:spPr>
      </p:pic>
      <p:sp>
        <p:nvSpPr>
          <p:cNvPr id="4" name="Rectangle: Rounded Corners 3">
            <a:extLst>
              <a:ext uri="{FF2B5EF4-FFF2-40B4-BE49-F238E27FC236}">
                <a16:creationId xmlns:a16="http://schemas.microsoft.com/office/drawing/2014/main" id="{79BE3F0E-B943-F165-C499-C1CD7CDC20BD}"/>
              </a:ext>
            </a:extLst>
          </p:cNvPr>
          <p:cNvSpPr/>
          <p:nvPr/>
        </p:nvSpPr>
        <p:spPr>
          <a:xfrm>
            <a:off x="763208" y="706546"/>
            <a:ext cx="10779527" cy="3693102"/>
          </a:xfrm>
          <a:prstGeom prst="roundRect">
            <a:avLst>
              <a:gd name="adj" fmla="val 6928"/>
            </a:avLst>
          </a:prstGeom>
          <a:solidFill>
            <a:schemeClr val="bg1">
              <a:lumMod val="95000"/>
              <a:lumOff val="5000"/>
              <a:alpha val="77000"/>
            </a:schemeClr>
          </a:solidFill>
          <a:ln w="3175">
            <a:solidFill>
              <a:schemeClr val="bg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400" b="1" dirty="0">
                <a:solidFill>
                  <a:schemeClr val="tx1"/>
                </a:solidFill>
                <a:latin typeface="Aptos" panose="020B0004020202020204" pitchFamily="34" charset="0"/>
                <a:cs typeface="Arial" panose="020B0604020202020204" pitchFamily="34" charset="0"/>
              </a:rPr>
              <a:t>Team A - AI intelligence report</a:t>
            </a:r>
          </a:p>
          <a:p>
            <a:pPr algn="ctr"/>
            <a:endParaRPr lang="en-GB" sz="1400" b="1" dirty="0">
              <a:solidFill>
                <a:schemeClr val="tx1"/>
              </a:solidFill>
              <a:latin typeface="Aptos" panose="020B0004020202020204" pitchFamily="34" charset="0"/>
              <a:cs typeface="Arial" panose="020B0604020202020204" pitchFamily="34" charset="0"/>
            </a:endParaRPr>
          </a:p>
          <a:p>
            <a:pPr algn="ctr"/>
            <a:endParaRPr lang="en-GB" sz="1400" b="1" dirty="0">
              <a:solidFill>
                <a:schemeClr val="tx1"/>
              </a:solidFill>
              <a:latin typeface="Aptos" panose="020B0004020202020204" pitchFamily="34" charset="0"/>
              <a:cs typeface="Arial" panose="020B0604020202020204" pitchFamily="34" charset="0"/>
            </a:endParaRPr>
          </a:p>
          <a:p>
            <a:r>
              <a:rPr lang="en-GB" sz="1400" b="1" dirty="0">
                <a:solidFill>
                  <a:schemeClr val="tx1"/>
                </a:solidFill>
                <a:latin typeface="Aptos" panose="020B0004020202020204" pitchFamily="34" charset="0"/>
                <a:cs typeface="Arial" panose="020B0604020202020204" pitchFamily="34" charset="0"/>
              </a:rPr>
              <a:t>Date/Time:</a:t>
            </a:r>
            <a:r>
              <a:rPr lang="en-GB" sz="1400" dirty="0">
                <a:solidFill>
                  <a:schemeClr val="tx1"/>
                </a:solidFill>
                <a:latin typeface="Aptos" panose="020B0004020202020204" pitchFamily="34" charset="0"/>
                <a:cs typeface="Arial" panose="020B0604020202020204" pitchFamily="34" charset="0"/>
              </a:rPr>
              <a:t> 08:00 hrs, 14 Sept 2025.</a:t>
            </a:r>
          </a:p>
          <a:p>
            <a:r>
              <a:rPr lang="en-GB" sz="1400" b="1" dirty="0">
                <a:solidFill>
                  <a:schemeClr val="tx1"/>
                </a:solidFill>
                <a:latin typeface="Aptos" panose="020B0004020202020204" pitchFamily="34" charset="0"/>
                <a:cs typeface="Arial" panose="020B0604020202020204" pitchFamily="34" charset="0"/>
              </a:rPr>
              <a:t>Location:</a:t>
            </a:r>
            <a:r>
              <a:rPr lang="en-GB" sz="1400" dirty="0">
                <a:solidFill>
                  <a:schemeClr val="tx1"/>
                </a:solidFill>
                <a:latin typeface="Aptos" panose="020B0004020202020204" pitchFamily="34" charset="0"/>
                <a:cs typeface="Arial" panose="020B0604020202020204" pitchFamily="34" charset="0"/>
              </a:rPr>
              <a:t> Sector Bravo, Northern Province</a:t>
            </a:r>
          </a:p>
          <a:p>
            <a:endParaRPr lang="en-GB" sz="1400" dirty="0">
              <a:solidFill>
                <a:schemeClr val="tx1"/>
              </a:solidFill>
              <a:latin typeface="Aptos" panose="020B0004020202020204" pitchFamily="34" charset="0"/>
              <a:cs typeface="Arial" panose="020B0604020202020204" pitchFamily="34" charset="0"/>
            </a:endParaRPr>
          </a:p>
          <a:p>
            <a:pPr fontAlgn="ctr"/>
            <a:r>
              <a:rPr lang="en-GB" sz="1400" dirty="0">
                <a:solidFill>
                  <a:schemeClr val="tx1"/>
                </a:solidFill>
                <a:latin typeface="Aptos" panose="020B0004020202020204" pitchFamily="34" charset="0"/>
                <a:cs typeface="Arial" panose="020B0604020202020204" pitchFamily="34" charset="0"/>
              </a:rPr>
              <a:t>At 20:45 hrs yesterday, a joint UK–local patrol came under small-arms fire near the Kurma marketplace.</a:t>
            </a:r>
          </a:p>
          <a:p>
            <a:pPr fontAlgn="ctr">
              <a:buFont typeface="Arial" panose="020B0604020202020204" pitchFamily="34" charset="0"/>
              <a:buChar char="•"/>
            </a:pPr>
            <a:endParaRPr lang="en-GB" sz="1400" dirty="0">
              <a:solidFill>
                <a:schemeClr val="tx1"/>
              </a:solidFill>
              <a:latin typeface="Aptos" panose="020B0004020202020204" pitchFamily="34" charset="0"/>
              <a:cs typeface="Arial" panose="020B0604020202020204" pitchFamily="34" charset="0"/>
            </a:endParaRPr>
          </a:p>
          <a:p>
            <a:pPr fontAlgn="ctr">
              <a:spcAft>
                <a:spcPts val="415"/>
              </a:spcAft>
              <a:buFont typeface="Arial" panose="020B0604020202020204" pitchFamily="34" charset="0"/>
              <a:buChar char="•"/>
            </a:pPr>
            <a:r>
              <a:rPr lang="en-GB" sz="1400" b="1" dirty="0">
                <a:solidFill>
                  <a:schemeClr val="tx1"/>
                </a:solidFill>
                <a:latin typeface="Aptos" panose="020B0004020202020204" pitchFamily="34" charset="0"/>
                <a:cs typeface="Arial" panose="020B0604020202020204" pitchFamily="34" charset="0"/>
              </a:rPr>
              <a:t> Drone footage analysis:</a:t>
            </a:r>
            <a:r>
              <a:rPr lang="en-GB" sz="1400" dirty="0">
                <a:solidFill>
                  <a:schemeClr val="tx1"/>
                </a:solidFill>
                <a:latin typeface="Aptos" panose="020B0004020202020204" pitchFamily="34" charset="0"/>
                <a:cs typeface="Arial" panose="020B0604020202020204" pitchFamily="34" charset="0"/>
              </a:rPr>
              <a:t> Attackers likely members of Northern Liberation Front (NLF) insurgent group.</a:t>
            </a:r>
          </a:p>
          <a:p>
            <a:pPr fontAlgn="ctr">
              <a:spcAft>
                <a:spcPts val="415"/>
              </a:spcAft>
              <a:buFont typeface="Arial" panose="020B0604020202020204" pitchFamily="34" charset="0"/>
              <a:buChar char="•"/>
            </a:pPr>
            <a:r>
              <a:rPr lang="en-GB" sz="1400" b="1" dirty="0">
                <a:solidFill>
                  <a:schemeClr val="tx1"/>
                </a:solidFill>
                <a:latin typeface="Aptos" panose="020B0004020202020204" pitchFamily="34" charset="0"/>
                <a:cs typeface="Arial" panose="020B0604020202020204" pitchFamily="34" charset="0"/>
              </a:rPr>
              <a:t> Facial recognition:</a:t>
            </a:r>
            <a:r>
              <a:rPr lang="en-GB" sz="1400" dirty="0">
                <a:solidFill>
                  <a:schemeClr val="tx1"/>
                </a:solidFill>
                <a:latin typeface="Aptos" panose="020B0004020202020204" pitchFamily="34" charset="0"/>
                <a:cs typeface="Arial" panose="020B0604020202020204" pitchFamily="34" charset="0"/>
              </a:rPr>
              <a:t> 2 attackers matched to NLF watchlist profiles (confidence 85% &amp; 91%).</a:t>
            </a:r>
          </a:p>
          <a:p>
            <a:pPr fontAlgn="ctr">
              <a:spcAft>
                <a:spcPts val="415"/>
              </a:spcAft>
              <a:buFont typeface="Arial" panose="020B0604020202020204" pitchFamily="34" charset="0"/>
              <a:buChar char="•"/>
            </a:pPr>
            <a:r>
              <a:rPr lang="en-GB" sz="1400" b="1" dirty="0">
                <a:solidFill>
                  <a:schemeClr val="tx1"/>
                </a:solidFill>
                <a:latin typeface="Aptos" panose="020B0004020202020204" pitchFamily="34" charset="0"/>
                <a:cs typeface="Arial" panose="020B0604020202020204" pitchFamily="34" charset="0"/>
              </a:rPr>
              <a:t> Social media scan:</a:t>
            </a:r>
            <a:r>
              <a:rPr lang="en-GB" sz="1400" dirty="0">
                <a:solidFill>
                  <a:schemeClr val="tx1"/>
                </a:solidFill>
                <a:latin typeface="Aptos" panose="020B0004020202020204" pitchFamily="34" charset="0"/>
                <a:cs typeface="Arial" panose="020B0604020202020204" pitchFamily="34" charset="0"/>
              </a:rPr>
              <a:t> Spike in anti-government sentiment in past 24 hrs from NLF-linked accounts.</a:t>
            </a:r>
          </a:p>
          <a:p>
            <a:pPr fontAlgn="ctr">
              <a:spcAft>
                <a:spcPts val="415"/>
              </a:spcAft>
              <a:buFont typeface="Arial" panose="020B0604020202020204" pitchFamily="34" charset="0"/>
              <a:buChar char="•"/>
            </a:pPr>
            <a:r>
              <a:rPr lang="en-GB" sz="1400" b="1" dirty="0">
                <a:solidFill>
                  <a:schemeClr val="tx1"/>
                </a:solidFill>
                <a:latin typeface="Aptos" panose="020B0004020202020204" pitchFamily="34" charset="0"/>
                <a:cs typeface="Arial" panose="020B0604020202020204" pitchFamily="34" charset="0"/>
              </a:rPr>
              <a:t> Signals intercepts:</a:t>
            </a:r>
            <a:r>
              <a:rPr lang="en-GB" sz="1400" dirty="0">
                <a:solidFill>
                  <a:schemeClr val="tx1"/>
                </a:solidFill>
                <a:latin typeface="Aptos" panose="020B0004020202020204" pitchFamily="34" charset="0"/>
                <a:cs typeface="Arial" panose="020B0604020202020204" pitchFamily="34" charset="0"/>
              </a:rPr>
              <a:t> Planning chatter referencing “market strike” after arrests last week.</a:t>
            </a:r>
          </a:p>
          <a:p>
            <a:pPr fontAlgn="ctr">
              <a:spcAft>
                <a:spcPts val="415"/>
              </a:spcAft>
              <a:buFont typeface="Arial" panose="020B0604020202020204" pitchFamily="34" charset="0"/>
              <a:buChar char="•"/>
            </a:pPr>
            <a:r>
              <a:rPr lang="en-GB" sz="1400" b="1" dirty="0">
                <a:solidFill>
                  <a:schemeClr val="tx1"/>
                </a:solidFill>
                <a:latin typeface="Aptos" panose="020B0004020202020204" pitchFamily="34" charset="0"/>
                <a:cs typeface="Arial" panose="020B0604020202020204" pitchFamily="34" charset="0"/>
              </a:rPr>
              <a:t> Assessment:</a:t>
            </a:r>
            <a:r>
              <a:rPr lang="en-GB" sz="1400" dirty="0">
                <a:solidFill>
                  <a:schemeClr val="tx1"/>
                </a:solidFill>
                <a:latin typeface="Aptos" panose="020B0004020202020204" pitchFamily="34" charset="0"/>
                <a:cs typeface="Arial" panose="020B0604020202020204" pitchFamily="34" charset="0"/>
              </a:rPr>
              <a:t> Targeted insurgent strike to undermine joint patrols and provoke reaction. 70% chance of further attacks in Bravo this week without deterrence.</a:t>
            </a:r>
          </a:p>
          <a:p>
            <a:pPr fontAlgn="ctr">
              <a:spcAft>
                <a:spcPts val="415"/>
              </a:spcAft>
              <a:buFont typeface="Arial" panose="020B0604020202020204" pitchFamily="34" charset="0"/>
              <a:buChar char="•"/>
            </a:pPr>
            <a:r>
              <a:rPr lang="en-GB" sz="1400" b="1" dirty="0">
                <a:solidFill>
                  <a:schemeClr val="tx1"/>
                </a:solidFill>
                <a:latin typeface="Aptos" panose="020B0004020202020204" pitchFamily="34" charset="0"/>
                <a:cs typeface="Arial" panose="020B0604020202020204" pitchFamily="34" charset="0"/>
              </a:rPr>
              <a:t> Recommendation:</a:t>
            </a:r>
            <a:r>
              <a:rPr lang="en-GB" sz="1400" dirty="0">
                <a:solidFill>
                  <a:schemeClr val="tx1"/>
                </a:solidFill>
                <a:latin typeface="Aptos" panose="020B0004020202020204" pitchFamily="34" charset="0"/>
                <a:cs typeface="Arial" panose="020B0604020202020204" pitchFamily="34" charset="0"/>
              </a:rPr>
              <a:t> Increase visible patrols, monitor NLF social media, engage local leaders to rally opposition to NLF.</a:t>
            </a:r>
          </a:p>
          <a:p>
            <a:endParaRPr lang="en-GB" sz="1108" b="1" dirty="0">
              <a:solidFill>
                <a:schemeClr val="tx1"/>
              </a:solidFill>
              <a:latin typeface="Arial" panose="020B0604020202020204" pitchFamily="34" charset="0"/>
              <a:cs typeface="Arial" panose="020B0604020202020204" pitchFamily="34" charset="0"/>
            </a:endParaRPr>
          </a:p>
          <a:p>
            <a:pPr algn="ctr"/>
            <a:endParaRPr lang="en-GB" sz="1108" b="1" dirty="0">
              <a:solidFill>
                <a:schemeClr val="tx1"/>
              </a:solidFill>
              <a:latin typeface="Arial" panose="020B0604020202020204" pitchFamily="34" charset="0"/>
              <a:cs typeface="Arial" panose="020B0604020202020204" pitchFamily="34" charset="0"/>
            </a:endParaRPr>
          </a:p>
        </p:txBody>
      </p:sp>
      <p:sp>
        <p:nvSpPr>
          <p:cNvPr id="5" name="Rectangle: Rounded Corners 4">
            <a:extLst>
              <a:ext uri="{FF2B5EF4-FFF2-40B4-BE49-F238E27FC236}">
                <a16:creationId xmlns:a16="http://schemas.microsoft.com/office/drawing/2014/main" id="{E5D3E22B-1D00-CCBC-DF2C-474457F95EEE}"/>
              </a:ext>
            </a:extLst>
          </p:cNvPr>
          <p:cNvSpPr/>
          <p:nvPr/>
        </p:nvSpPr>
        <p:spPr>
          <a:xfrm>
            <a:off x="4008926" y="4604386"/>
            <a:ext cx="4174148" cy="1402223"/>
          </a:xfrm>
          <a:prstGeom prst="roundRect">
            <a:avLst>
              <a:gd name="adj" fmla="val 6928"/>
            </a:avLst>
          </a:prstGeom>
          <a:solidFill>
            <a:schemeClr val="bg1">
              <a:lumMod val="95000"/>
              <a:lumOff val="5000"/>
              <a:alpha val="77000"/>
            </a:schemeClr>
          </a:solidFill>
          <a:ln w="3175">
            <a:solidFill>
              <a:schemeClr val="bg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400" b="1" i="1" u="sng" dirty="0">
                <a:solidFill>
                  <a:schemeClr val="tx1"/>
                </a:solidFill>
                <a:latin typeface="Aptos" panose="020B0004020202020204" pitchFamily="34" charset="0"/>
                <a:cs typeface="Arial" panose="020B0604020202020204" pitchFamily="34" charset="0"/>
              </a:rPr>
              <a:t>Team Task:</a:t>
            </a:r>
            <a:endParaRPr lang="en-GB" sz="1400" i="1" u="sng" dirty="0">
              <a:solidFill>
                <a:schemeClr val="tx1"/>
              </a:solidFill>
              <a:latin typeface="Aptos" panose="020B0004020202020204" pitchFamily="34" charset="0"/>
              <a:cs typeface="Arial" panose="020B0604020202020204" pitchFamily="34" charset="0"/>
            </a:endParaRPr>
          </a:p>
          <a:p>
            <a:pPr fontAlgn="ctr">
              <a:buFont typeface="Arial" panose="020B0604020202020204" pitchFamily="34" charset="0"/>
              <a:buChar char="•"/>
            </a:pPr>
            <a:r>
              <a:rPr lang="en-GB" sz="1400" i="1" dirty="0">
                <a:solidFill>
                  <a:schemeClr val="tx1"/>
                </a:solidFill>
                <a:latin typeface="Aptos" panose="020B0004020202020204" pitchFamily="34" charset="0"/>
                <a:cs typeface="Arial" panose="020B0604020202020204" pitchFamily="34" charset="0"/>
              </a:rPr>
              <a:t>Analyse the intel. What is your overall assessment?</a:t>
            </a:r>
          </a:p>
          <a:p>
            <a:pPr fontAlgn="ctr">
              <a:buFont typeface="Arial" panose="020B0604020202020204" pitchFamily="34" charset="0"/>
              <a:buChar char="•"/>
            </a:pPr>
            <a:r>
              <a:rPr lang="en-GB" sz="1400" i="1" dirty="0">
                <a:solidFill>
                  <a:schemeClr val="tx1"/>
                </a:solidFill>
                <a:latin typeface="Aptos" panose="020B0004020202020204" pitchFamily="34" charset="0"/>
                <a:cs typeface="Arial" panose="020B0604020202020204" pitchFamily="34" charset="0"/>
              </a:rPr>
              <a:t>What general considerations are you making about AI intelligence reports?</a:t>
            </a:r>
          </a:p>
          <a:p>
            <a:pPr fontAlgn="ctr">
              <a:buFont typeface="Arial" panose="020B0604020202020204" pitchFamily="34" charset="0"/>
              <a:buChar char="•"/>
            </a:pPr>
            <a:r>
              <a:rPr lang="en-GB" sz="1400" i="1" dirty="0">
                <a:solidFill>
                  <a:schemeClr val="tx1"/>
                </a:solidFill>
                <a:latin typeface="Aptos" panose="020B0004020202020204" pitchFamily="34" charset="0"/>
                <a:cs typeface="Arial" panose="020B0604020202020204" pitchFamily="34" charset="0"/>
              </a:rPr>
              <a:t>Draft a 3-point response plan.</a:t>
            </a:r>
          </a:p>
          <a:p>
            <a:pPr algn="ctr"/>
            <a:endParaRPr lang="en-GB" sz="1108" b="1" dirty="0">
              <a:solidFill>
                <a:schemeClr val="tx1"/>
              </a:solidFill>
              <a:latin typeface="Arial" panose="020B0604020202020204" pitchFamily="34" charset="0"/>
              <a:cs typeface="Arial" panose="020B0604020202020204" pitchFamily="34" charset="0"/>
            </a:endParaRPr>
          </a:p>
        </p:txBody>
      </p:sp>
      <p:pic>
        <p:nvPicPr>
          <p:cNvPr id="3" name="Picture 2" descr="A yellow and white text on a gray background&#10;&#10;AI-generated content may be incorrect.">
            <a:extLst>
              <a:ext uri="{FF2B5EF4-FFF2-40B4-BE49-F238E27FC236}">
                <a16:creationId xmlns:a16="http://schemas.microsoft.com/office/drawing/2014/main" id="{76832B58-081D-1F12-29D0-E3EA95C38E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 y="6416088"/>
            <a:ext cx="3763966" cy="470496"/>
          </a:xfrm>
          <a:prstGeom prst="rect">
            <a:avLst/>
          </a:prstGeom>
        </p:spPr>
      </p:pic>
    </p:spTree>
    <p:extLst>
      <p:ext uri="{BB962C8B-B14F-4D97-AF65-F5344CB8AC3E}">
        <p14:creationId xmlns:p14="http://schemas.microsoft.com/office/powerpoint/2010/main" val="340716458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9705849B-7943-1043-664F-F9F799A87E8D}"/>
              </a:ext>
            </a:extLst>
          </p:cNvPr>
          <p:cNvSpPr/>
          <p:nvPr/>
        </p:nvSpPr>
        <p:spPr>
          <a:xfrm>
            <a:off x="1059679" y="4725824"/>
            <a:ext cx="2597921" cy="79475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F7222F93-8DFD-8A4C-2F06-C603B562B0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38" y="-1"/>
            <a:ext cx="12305944" cy="6858000"/>
          </a:xfrm>
          <a:prstGeom prst="rect">
            <a:avLst/>
          </a:prstGeom>
          <a:ln>
            <a:solidFill>
              <a:schemeClr val="bg2">
                <a:lumMod val="50000"/>
                <a:lumOff val="50000"/>
              </a:schemeClr>
            </a:solidFill>
          </a:ln>
        </p:spPr>
      </p:pic>
      <p:sp>
        <p:nvSpPr>
          <p:cNvPr id="16" name="TextBox 15">
            <a:extLst>
              <a:ext uri="{FF2B5EF4-FFF2-40B4-BE49-F238E27FC236}">
                <a16:creationId xmlns:a16="http://schemas.microsoft.com/office/drawing/2014/main" id="{A391A9C1-39D3-6A33-D9E5-6DF2BD0D993C}"/>
              </a:ext>
            </a:extLst>
          </p:cNvPr>
          <p:cNvSpPr txBox="1"/>
          <p:nvPr/>
        </p:nvSpPr>
        <p:spPr>
          <a:xfrm>
            <a:off x="104216" y="152200"/>
            <a:ext cx="2508355" cy="340519"/>
          </a:xfrm>
          <a:prstGeom prst="roundRect">
            <a:avLst/>
          </a:prstGeom>
          <a:solidFill>
            <a:schemeClr val="bg1">
              <a:lumMod val="95000"/>
              <a:lumOff val="5000"/>
            </a:schemeClr>
          </a:solidFill>
          <a:ln>
            <a:solidFill>
              <a:schemeClr val="accent1">
                <a:lumMod val="60000"/>
                <a:lumOff val="40000"/>
              </a:schemeClr>
            </a:solidFill>
          </a:ln>
        </p:spPr>
        <p:txBody>
          <a:bodyPr wrap="square">
            <a:spAutoFit/>
          </a:bodyPr>
          <a:lstStyle/>
          <a:p>
            <a:r>
              <a:rPr lang="en-GB" sz="1400" b="1" dirty="0">
                <a:solidFill>
                  <a:srgbClr val="FFFF00"/>
                </a:solidFill>
                <a:latin typeface="Aptos" panose="020B0004020202020204" pitchFamily="34" charset="0"/>
                <a:ea typeface="Aptos" panose="020B0004020202020204" pitchFamily="34" charset="0"/>
                <a:cs typeface="Aptos" panose="020B0004020202020204" pitchFamily="34" charset="0"/>
              </a:rPr>
              <a:t>Exercise 3 </a:t>
            </a:r>
            <a:r>
              <a:rPr lang="en-GB" sz="1400" b="1" dirty="0">
                <a:latin typeface="Aptos" panose="020B0004020202020204" pitchFamily="34" charset="0"/>
                <a:ea typeface="Aptos" panose="020B0004020202020204" pitchFamily="34" charset="0"/>
                <a:cs typeface="Aptos" panose="020B0004020202020204" pitchFamily="34" charset="0"/>
              </a:rPr>
              <a:t>- Op Iron Lantern </a:t>
            </a:r>
            <a:endParaRPr lang="en-GB" sz="1400" b="1" dirty="0">
              <a:effectLst/>
              <a:latin typeface="Aptos" panose="020B0004020202020204" pitchFamily="34" charset="0"/>
              <a:ea typeface="Aptos" panose="020B0004020202020204" pitchFamily="34" charset="0"/>
              <a:cs typeface="Aptos" panose="020B0004020202020204" pitchFamily="34" charset="0"/>
            </a:endParaRPr>
          </a:p>
        </p:txBody>
      </p:sp>
      <p:pic>
        <p:nvPicPr>
          <p:cNvPr id="2" name="Picture 1">
            <a:extLst>
              <a:ext uri="{FF2B5EF4-FFF2-40B4-BE49-F238E27FC236}">
                <a16:creationId xmlns:a16="http://schemas.microsoft.com/office/drawing/2014/main" id="{AC0C790E-7124-04F8-65E3-B83C29A438C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802168" y="5805704"/>
            <a:ext cx="3110669" cy="928046"/>
          </a:xfrm>
          <a:prstGeom prst="rect">
            <a:avLst/>
          </a:prstGeom>
          <a:noFill/>
          <a:ln>
            <a:noFill/>
          </a:ln>
        </p:spPr>
      </p:pic>
      <p:sp>
        <p:nvSpPr>
          <p:cNvPr id="3" name="Rectangle: Rounded Corners 2">
            <a:extLst>
              <a:ext uri="{FF2B5EF4-FFF2-40B4-BE49-F238E27FC236}">
                <a16:creationId xmlns:a16="http://schemas.microsoft.com/office/drawing/2014/main" id="{00DEDE3A-E9B7-1901-0482-A8378222E2AF}"/>
              </a:ext>
            </a:extLst>
          </p:cNvPr>
          <p:cNvSpPr/>
          <p:nvPr/>
        </p:nvSpPr>
        <p:spPr>
          <a:xfrm>
            <a:off x="700451" y="851807"/>
            <a:ext cx="10549935" cy="3820965"/>
          </a:xfrm>
          <a:prstGeom prst="roundRect">
            <a:avLst>
              <a:gd name="adj" fmla="val 6928"/>
            </a:avLst>
          </a:prstGeom>
          <a:solidFill>
            <a:schemeClr val="bg1">
              <a:alpha val="77000"/>
            </a:schemeClr>
          </a:solidFill>
          <a:ln w="6350">
            <a:solidFill>
              <a:schemeClr val="bg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400" b="1" dirty="0">
                <a:solidFill>
                  <a:schemeClr val="tx1"/>
                </a:solidFill>
                <a:latin typeface="Aptos" panose="020B0004020202020204" pitchFamily="34" charset="0"/>
                <a:cs typeface="Arial" panose="020B0604020202020204" pitchFamily="34" charset="0"/>
              </a:rPr>
              <a:t>Team B - AI intelligence report</a:t>
            </a:r>
          </a:p>
          <a:p>
            <a:pPr algn="ctr"/>
            <a:endParaRPr lang="en-GB" sz="1108" b="1" dirty="0">
              <a:solidFill>
                <a:schemeClr val="tx1"/>
              </a:solidFill>
              <a:latin typeface="Arial" panose="020B0604020202020204" pitchFamily="34" charset="0"/>
              <a:cs typeface="Arial" panose="020B0604020202020204" pitchFamily="34" charset="0"/>
            </a:endParaRPr>
          </a:p>
          <a:p>
            <a:pPr algn="ctr"/>
            <a:endParaRPr lang="en-GB" sz="1400" b="1" dirty="0">
              <a:solidFill>
                <a:schemeClr val="tx1"/>
              </a:solidFill>
              <a:latin typeface="Aptos" panose="020B0004020202020204" pitchFamily="34" charset="0"/>
              <a:cs typeface="Arial" panose="020B0604020202020204" pitchFamily="34" charset="0"/>
            </a:endParaRPr>
          </a:p>
          <a:p>
            <a:r>
              <a:rPr lang="en-GB" sz="1400" b="1" dirty="0">
                <a:solidFill>
                  <a:schemeClr val="tx1"/>
                </a:solidFill>
                <a:latin typeface="Aptos" panose="020B0004020202020204" pitchFamily="34" charset="0"/>
                <a:cs typeface="Arial" panose="020B0604020202020204" pitchFamily="34" charset="0"/>
              </a:rPr>
              <a:t>Date/Time:</a:t>
            </a:r>
            <a:r>
              <a:rPr lang="en-GB" sz="1400" dirty="0">
                <a:solidFill>
                  <a:schemeClr val="tx1"/>
                </a:solidFill>
                <a:latin typeface="Aptos" panose="020B0004020202020204" pitchFamily="34" charset="0"/>
                <a:cs typeface="Arial" panose="020B0604020202020204" pitchFamily="34" charset="0"/>
              </a:rPr>
              <a:t> 08:00 hrs, 14 Sept 2025</a:t>
            </a:r>
          </a:p>
          <a:p>
            <a:r>
              <a:rPr lang="en-GB" sz="1400" b="1" dirty="0">
                <a:solidFill>
                  <a:schemeClr val="tx1"/>
                </a:solidFill>
                <a:latin typeface="Aptos" panose="020B0004020202020204" pitchFamily="34" charset="0"/>
                <a:cs typeface="Arial" panose="020B0604020202020204" pitchFamily="34" charset="0"/>
              </a:rPr>
              <a:t>Location:</a:t>
            </a:r>
            <a:r>
              <a:rPr lang="en-GB" sz="1400" dirty="0">
                <a:solidFill>
                  <a:schemeClr val="tx1"/>
                </a:solidFill>
                <a:latin typeface="Aptos" panose="020B0004020202020204" pitchFamily="34" charset="0"/>
                <a:cs typeface="Arial" panose="020B0604020202020204" pitchFamily="34" charset="0"/>
              </a:rPr>
              <a:t> Sector Bravo, Northern Province</a:t>
            </a:r>
          </a:p>
          <a:p>
            <a:endParaRPr lang="en-GB" sz="1400" dirty="0">
              <a:solidFill>
                <a:schemeClr val="tx1"/>
              </a:solidFill>
              <a:latin typeface="Aptos" panose="020B0004020202020204" pitchFamily="34" charset="0"/>
              <a:cs typeface="Arial" panose="020B0604020202020204" pitchFamily="34" charset="0"/>
            </a:endParaRPr>
          </a:p>
          <a:p>
            <a:pPr fontAlgn="ctr"/>
            <a:r>
              <a:rPr lang="en-GB" sz="1400" dirty="0">
                <a:solidFill>
                  <a:schemeClr val="tx1"/>
                </a:solidFill>
                <a:latin typeface="Aptos" panose="020B0004020202020204" pitchFamily="34" charset="0"/>
                <a:cs typeface="Arial" panose="020B0604020202020204" pitchFamily="34" charset="0"/>
              </a:rPr>
              <a:t>At 20:45 hrs yesterday, a joint UK–local patrol reported small-arms fire near the Kurma marketplace.</a:t>
            </a:r>
          </a:p>
          <a:p>
            <a:pPr fontAlgn="ctr"/>
            <a:endParaRPr lang="en-GB" sz="1400" dirty="0">
              <a:solidFill>
                <a:schemeClr val="tx1"/>
              </a:solidFill>
              <a:latin typeface="Aptos" panose="020B0004020202020204" pitchFamily="34" charset="0"/>
              <a:cs typeface="Arial" panose="020B0604020202020204" pitchFamily="34" charset="0"/>
            </a:endParaRPr>
          </a:p>
          <a:p>
            <a:pPr fontAlgn="ctr">
              <a:spcBef>
                <a:spcPts val="415"/>
              </a:spcBef>
              <a:buFont typeface="Arial" panose="020B0604020202020204" pitchFamily="34" charset="0"/>
              <a:buChar char="•"/>
            </a:pPr>
            <a:r>
              <a:rPr lang="en-GB" sz="1400" b="1" dirty="0">
                <a:solidFill>
                  <a:schemeClr val="tx1"/>
                </a:solidFill>
                <a:latin typeface="Aptos" panose="020B0004020202020204" pitchFamily="34" charset="0"/>
                <a:cs typeface="Arial" panose="020B0604020202020204" pitchFamily="34" charset="0"/>
              </a:rPr>
              <a:t> Drone footage analysis:</a:t>
            </a:r>
            <a:r>
              <a:rPr lang="en-GB" sz="1400" dirty="0">
                <a:solidFill>
                  <a:schemeClr val="tx1"/>
                </a:solidFill>
                <a:latin typeface="Aptos" panose="020B0004020202020204" pitchFamily="34" charset="0"/>
                <a:cs typeface="Arial" panose="020B0604020202020204" pitchFamily="34" charset="0"/>
              </a:rPr>
              <a:t> Inconclusive attacker ID; movement could indicate armed criminal elements.</a:t>
            </a:r>
          </a:p>
          <a:p>
            <a:pPr fontAlgn="ctr">
              <a:spcBef>
                <a:spcPts val="415"/>
              </a:spcBef>
              <a:buFont typeface="Arial" panose="020B0604020202020204" pitchFamily="34" charset="0"/>
              <a:buChar char="•"/>
            </a:pPr>
            <a:r>
              <a:rPr lang="en-GB" sz="1400" b="1" dirty="0">
                <a:solidFill>
                  <a:schemeClr val="tx1"/>
                </a:solidFill>
                <a:latin typeface="Aptos" panose="020B0004020202020204" pitchFamily="34" charset="0"/>
                <a:cs typeface="Arial" panose="020B0604020202020204" pitchFamily="34" charset="0"/>
              </a:rPr>
              <a:t> Facial recognition:</a:t>
            </a:r>
            <a:r>
              <a:rPr lang="en-GB" sz="1400" dirty="0">
                <a:solidFill>
                  <a:schemeClr val="tx1"/>
                </a:solidFill>
                <a:latin typeface="Aptos" panose="020B0004020202020204" pitchFamily="34" charset="0"/>
                <a:cs typeface="Arial" panose="020B0604020202020204" pitchFamily="34" charset="0"/>
              </a:rPr>
              <a:t> 2 individuals partially matched NLF watchlist profiles (confidence 58% &amp; 62%).</a:t>
            </a:r>
          </a:p>
          <a:p>
            <a:pPr fontAlgn="ctr">
              <a:spcBef>
                <a:spcPts val="415"/>
              </a:spcBef>
              <a:buFont typeface="Arial" panose="020B0604020202020204" pitchFamily="34" charset="0"/>
              <a:buChar char="•"/>
            </a:pPr>
            <a:r>
              <a:rPr lang="en-GB" sz="1400" b="1" dirty="0">
                <a:solidFill>
                  <a:schemeClr val="tx1"/>
                </a:solidFill>
                <a:latin typeface="Aptos" panose="020B0004020202020204" pitchFamily="34" charset="0"/>
                <a:cs typeface="Arial" panose="020B0604020202020204" pitchFamily="34" charset="0"/>
              </a:rPr>
              <a:t> Social media scan:</a:t>
            </a:r>
            <a:r>
              <a:rPr lang="en-GB" sz="1400" dirty="0">
                <a:solidFill>
                  <a:schemeClr val="tx1"/>
                </a:solidFill>
                <a:latin typeface="Aptos" panose="020B0004020202020204" pitchFamily="34" charset="0"/>
                <a:cs typeface="Arial" panose="020B0604020202020204" pitchFamily="34" charset="0"/>
              </a:rPr>
              <a:t> Increase in frustration over food shortages &amp; curfews — no clear NLF link.</a:t>
            </a:r>
          </a:p>
          <a:p>
            <a:pPr fontAlgn="ctr">
              <a:spcBef>
                <a:spcPts val="415"/>
              </a:spcBef>
              <a:buFont typeface="Arial" panose="020B0604020202020204" pitchFamily="34" charset="0"/>
              <a:buChar char="•"/>
            </a:pPr>
            <a:r>
              <a:rPr lang="en-GB" sz="1400" b="1" dirty="0">
                <a:solidFill>
                  <a:schemeClr val="tx1"/>
                </a:solidFill>
                <a:latin typeface="Aptos" panose="020B0004020202020204" pitchFamily="34" charset="0"/>
                <a:cs typeface="Arial" panose="020B0604020202020204" pitchFamily="34" charset="0"/>
              </a:rPr>
              <a:t> Signals intercepts:</a:t>
            </a:r>
            <a:r>
              <a:rPr lang="en-GB" sz="1400" dirty="0">
                <a:solidFill>
                  <a:schemeClr val="tx1"/>
                </a:solidFill>
                <a:latin typeface="Aptos" panose="020B0004020202020204" pitchFamily="34" charset="0"/>
                <a:cs typeface="Arial" panose="020B0604020202020204" pitchFamily="34" charset="0"/>
              </a:rPr>
              <a:t> Fragmented comms mentioning “trouble near the market,” no operational detail.</a:t>
            </a:r>
          </a:p>
          <a:p>
            <a:pPr fontAlgn="ctr">
              <a:spcBef>
                <a:spcPts val="415"/>
              </a:spcBef>
              <a:buFont typeface="Arial" panose="020B0604020202020204" pitchFamily="34" charset="0"/>
              <a:buChar char="•"/>
            </a:pPr>
            <a:r>
              <a:rPr lang="en-GB" sz="1400" b="1" dirty="0">
                <a:solidFill>
                  <a:schemeClr val="tx1"/>
                </a:solidFill>
                <a:latin typeface="Aptos" panose="020B0004020202020204" pitchFamily="34" charset="0"/>
                <a:cs typeface="Arial" panose="020B0604020202020204" pitchFamily="34" charset="0"/>
              </a:rPr>
              <a:t> Assessment:</a:t>
            </a:r>
            <a:r>
              <a:rPr lang="en-GB" sz="1400" dirty="0">
                <a:solidFill>
                  <a:schemeClr val="tx1"/>
                </a:solidFill>
                <a:latin typeface="Aptos" panose="020B0004020202020204" pitchFamily="34" charset="0"/>
                <a:cs typeface="Arial" panose="020B0604020202020204" pitchFamily="34" charset="0"/>
              </a:rPr>
              <a:t> Opportunistic attack by locals under economic pressure, not coordinated insurgency. 35% chance of further violence in Bravo this week.</a:t>
            </a:r>
          </a:p>
          <a:p>
            <a:pPr fontAlgn="ctr">
              <a:spcBef>
                <a:spcPts val="415"/>
              </a:spcBef>
              <a:buFont typeface="Arial" panose="020B0604020202020204" pitchFamily="34" charset="0"/>
              <a:buChar char="•"/>
            </a:pPr>
            <a:r>
              <a:rPr lang="en-GB" sz="1400" b="1" dirty="0">
                <a:solidFill>
                  <a:schemeClr val="tx1"/>
                </a:solidFill>
                <a:latin typeface="Aptos" panose="020B0004020202020204" pitchFamily="34" charset="0"/>
                <a:cs typeface="Arial" panose="020B0604020202020204" pitchFamily="34" charset="0"/>
              </a:rPr>
              <a:t> Recommendation:</a:t>
            </a:r>
            <a:r>
              <a:rPr lang="en-GB" sz="1400" dirty="0">
                <a:solidFill>
                  <a:schemeClr val="tx1"/>
                </a:solidFill>
                <a:latin typeface="Aptos" panose="020B0004020202020204" pitchFamily="34" charset="0"/>
                <a:cs typeface="Arial" panose="020B0604020202020204" pitchFamily="34" charset="0"/>
              </a:rPr>
              <a:t> Focus on community engagement, maintain normal patrols, avoid actions seen as collective punishment.</a:t>
            </a:r>
          </a:p>
          <a:p>
            <a:pPr marL="474779"/>
            <a:r>
              <a:rPr lang="en-GB" sz="1246" dirty="0">
                <a:solidFill>
                  <a:schemeClr val="tx1"/>
                </a:solidFill>
                <a:latin typeface="Arial" panose="020B0604020202020204" pitchFamily="34" charset="0"/>
                <a:cs typeface="Arial" panose="020B0604020202020204" pitchFamily="34" charset="0"/>
              </a:rPr>
              <a:t> </a:t>
            </a:r>
          </a:p>
          <a:p>
            <a:endParaRPr lang="en-GB" sz="1108" b="1" dirty="0">
              <a:solidFill>
                <a:schemeClr val="tx1"/>
              </a:solidFill>
              <a:latin typeface="Arial" panose="020B0604020202020204" pitchFamily="34" charset="0"/>
              <a:cs typeface="Arial" panose="020B0604020202020204" pitchFamily="34" charset="0"/>
            </a:endParaRPr>
          </a:p>
          <a:p>
            <a:pPr algn="ctr"/>
            <a:endParaRPr lang="en-GB" sz="1108" b="1" dirty="0">
              <a:solidFill>
                <a:schemeClr val="tx1"/>
              </a:solidFill>
              <a:latin typeface="Arial" panose="020B0604020202020204" pitchFamily="34" charset="0"/>
              <a:cs typeface="Arial" panose="020B0604020202020204" pitchFamily="34" charset="0"/>
            </a:endParaRPr>
          </a:p>
        </p:txBody>
      </p:sp>
      <p:sp>
        <p:nvSpPr>
          <p:cNvPr id="6" name="Rectangle: Rounded Corners 5">
            <a:extLst>
              <a:ext uri="{FF2B5EF4-FFF2-40B4-BE49-F238E27FC236}">
                <a16:creationId xmlns:a16="http://schemas.microsoft.com/office/drawing/2014/main" id="{5CAE8F3D-1FCD-A29C-B525-2C0874DD5943}"/>
              </a:ext>
            </a:extLst>
          </p:cNvPr>
          <p:cNvSpPr/>
          <p:nvPr/>
        </p:nvSpPr>
        <p:spPr>
          <a:xfrm>
            <a:off x="3389833" y="4833509"/>
            <a:ext cx="4851164" cy="1480251"/>
          </a:xfrm>
          <a:prstGeom prst="roundRect">
            <a:avLst>
              <a:gd name="adj" fmla="val 6928"/>
            </a:avLst>
          </a:prstGeom>
          <a:solidFill>
            <a:schemeClr val="bg1">
              <a:alpha val="77000"/>
            </a:schemeClr>
          </a:solidFill>
          <a:ln w="31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400" b="1" i="1" u="sng" dirty="0">
                <a:solidFill>
                  <a:schemeClr val="tx1"/>
                </a:solidFill>
                <a:latin typeface="Arial" panose="020B0604020202020204" pitchFamily="34" charset="0"/>
                <a:cs typeface="Arial" panose="020B0604020202020204" pitchFamily="34" charset="0"/>
              </a:rPr>
              <a:t>Team Task:</a:t>
            </a:r>
            <a:endParaRPr lang="en-GB" sz="1400" i="1" u="sng" dirty="0">
              <a:solidFill>
                <a:schemeClr val="tx1"/>
              </a:solidFill>
              <a:latin typeface="Arial" panose="020B0604020202020204" pitchFamily="34" charset="0"/>
              <a:cs typeface="Arial" panose="020B0604020202020204" pitchFamily="34" charset="0"/>
            </a:endParaRPr>
          </a:p>
          <a:p>
            <a:pPr fontAlgn="ctr">
              <a:buFont typeface="Arial" panose="020B0604020202020204" pitchFamily="34" charset="0"/>
              <a:buChar char="•"/>
            </a:pPr>
            <a:r>
              <a:rPr lang="en-GB" sz="1400" i="1" dirty="0">
                <a:solidFill>
                  <a:schemeClr val="tx1"/>
                </a:solidFill>
                <a:latin typeface="Arial" panose="020B0604020202020204" pitchFamily="34" charset="0"/>
                <a:cs typeface="Arial" panose="020B0604020202020204" pitchFamily="34" charset="0"/>
              </a:rPr>
              <a:t>Analyse the intel. What is your overall assessment?</a:t>
            </a:r>
          </a:p>
          <a:p>
            <a:pPr fontAlgn="ctr">
              <a:buFont typeface="Arial" panose="020B0604020202020204" pitchFamily="34" charset="0"/>
              <a:buChar char="•"/>
            </a:pPr>
            <a:r>
              <a:rPr lang="en-GB" sz="1400" i="1" dirty="0">
                <a:solidFill>
                  <a:schemeClr val="tx1"/>
                </a:solidFill>
                <a:latin typeface="Arial" panose="020B0604020202020204" pitchFamily="34" charset="0"/>
                <a:cs typeface="Arial" panose="020B0604020202020204" pitchFamily="34" charset="0"/>
              </a:rPr>
              <a:t>What general considerations are you making about AI intelligence reports?</a:t>
            </a:r>
          </a:p>
          <a:p>
            <a:pPr fontAlgn="ctr">
              <a:buFont typeface="Arial" panose="020B0604020202020204" pitchFamily="34" charset="0"/>
              <a:buChar char="•"/>
            </a:pPr>
            <a:r>
              <a:rPr lang="en-GB" sz="1400" i="1" dirty="0">
                <a:solidFill>
                  <a:schemeClr val="tx1"/>
                </a:solidFill>
                <a:latin typeface="Arial" panose="020B0604020202020204" pitchFamily="34" charset="0"/>
                <a:cs typeface="Arial" panose="020B0604020202020204" pitchFamily="34" charset="0"/>
              </a:rPr>
              <a:t>Draft a 3-point response plan.</a:t>
            </a:r>
          </a:p>
          <a:p>
            <a:pPr algn="ctr"/>
            <a:endParaRPr lang="en-GB" sz="1108" b="1" dirty="0">
              <a:solidFill>
                <a:schemeClr val="tx1"/>
              </a:solidFill>
              <a:latin typeface="Arial" panose="020B0604020202020204" pitchFamily="34" charset="0"/>
              <a:cs typeface="Arial" panose="020B0604020202020204" pitchFamily="34" charset="0"/>
            </a:endParaRPr>
          </a:p>
        </p:txBody>
      </p:sp>
      <p:pic>
        <p:nvPicPr>
          <p:cNvPr id="4" name="Picture 3" descr="A yellow and white text on a gray background&#10;&#10;AI-generated content may be incorrect.">
            <a:extLst>
              <a:ext uri="{FF2B5EF4-FFF2-40B4-BE49-F238E27FC236}">
                <a16:creationId xmlns:a16="http://schemas.microsoft.com/office/drawing/2014/main" id="{CD78CB79-98CB-0D63-2E60-C398472711B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 y="6410960"/>
            <a:ext cx="3804994" cy="475624"/>
          </a:xfrm>
          <a:prstGeom prst="rect">
            <a:avLst/>
          </a:prstGeom>
        </p:spPr>
      </p:pic>
    </p:spTree>
    <p:extLst>
      <p:ext uri="{BB962C8B-B14F-4D97-AF65-F5344CB8AC3E}">
        <p14:creationId xmlns:p14="http://schemas.microsoft.com/office/powerpoint/2010/main" val="256729527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9705849B-7943-1043-664F-F9F799A87E8D}"/>
              </a:ext>
            </a:extLst>
          </p:cNvPr>
          <p:cNvSpPr/>
          <p:nvPr/>
        </p:nvSpPr>
        <p:spPr>
          <a:xfrm>
            <a:off x="1059679" y="4725824"/>
            <a:ext cx="2597921" cy="79475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F7222F93-8DFD-8A4C-2F06-C603B562B0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305944" cy="6858000"/>
          </a:xfrm>
          <a:prstGeom prst="rect">
            <a:avLst/>
          </a:prstGeom>
          <a:ln>
            <a:solidFill>
              <a:schemeClr val="bg2">
                <a:lumMod val="50000"/>
                <a:lumOff val="50000"/>
              </a:schemeClr>
            </a:solidFill>
          </a:ln>
        </p:spPr>
      </p:pic>
      <p:sp>
        <p:nvSpPr>
          <p:cNvPr id="16" name="TextBox 15">
            <a:extLst>
              <a:ext uri="{FF2B5EF4-FFF2-40B4-BE49-F238E27FC236}">
                <a16:creationId xmlns:a16="http://schemas.microsoft.com/office/drawing/2014/main" id="{A391A9C1-39D3-6A33-D9E5-6DF2BD0D993C}"/>
              </a:ext>
            </a:extLst>
          </p:cNvPr>
          <p:cNvSpPr txBox="1"/>
          <p:nvPr/>
        </p:nvSpPr>
        <p:spPr>
          <a:xfrm>
            <a:off x="104216" y="152200"/>
            <a:ext cx="2508355" cy="340519"/>
          </a:xfrm>
          <a:prstGeom prst="roundRect">
            <a:avLst/>
          </a:prstGeom>
          <a:solidFill>
            <a:schemeClr val="bg1">
              <a:lumMod val="95000"/>
              <a:lumOff val="5000"/>
            </a:schemeClr>
          </a:solidFill>
          <a:ln>
            <a:solidFill>
              <a:schemeClr val="accent1">
                <a:lumMod val="60000"/>
                <a:lumOff val="40000"/>
              </a:schemeClr>
            </a:solidFill>
          </a:ln>
        </p:spPr>
        <p:txBody>
          <a:bodyPr wrap="square">
            <a:spAutoFit/>
          </a:bodyPr>
          <a:lstStyle/>
          <a:p>
            <a:r>
              <a:rPr lang="en-GB" sz="1400" b="1" dirty="0">
                <a:solidFill>
                  <a:srgbClr val="FFFF00"/>
                </a:solidFill>
                <a:latin typeface="Aptos" panose="020B0004020202020204" pitchFamily="34" charset="0"/>
                <a:ea typeface="Aptos" panose="020B0004020202020204" pitchFamily="34" charset="0"/>
                <a:cs typeface="Aptos" panose="020B0004020202020204" pitchFamily="34" charset="0"/>
              </a:rPr>
              <a:t>Exercise 3 </a:t>
            </a:r>
            <a:r>
              <a:rPr lang="en-GB" sz="1400" b="1" dirty="0">
                <a:latin typeface="Aptos" panose="020B0004020202020204" pitchFamily="34" charset="0"/>
                <a:ea typeface="Aptos" panose="020B0004020202020204" pitchFamily="34" charset="0"/>
                <a:cs typeface="Aptos" panose="020B0004020202020204" pitchFamily="34" charset="0"/>
              </a:rPr>
              <a:t>- Op Iron Lantern </a:t>
            </a:r>
            <a:endParaRPr lang="en-GB" sz="1400" b="1" dirty="0">
              <a:effectLst/>
              <a:latin typeface="Aptos" panose="020B0004020202020204" pitchFamily="34" charset="0"/>
              <a:ea typeface="Aptos" panose="020B0004020202020204" pitchFamily="34" charset="0"/>
              <a:cs typeface="Aptos" panose="020B0004020202020204" pitchFamily="34" charset="0"/>
            </a:endParaRPr>
          </a:p>
        </p:txBody>
      </p:sp>
      <p:pic>
        <p:nvPicPr>
          <p:cNvPr id="2" name="Picture 1">
            <a:extLst>
              <a:ext uri="{FF2B5EF4-FFF2-40B4-BE49-F238E27FC236}">
                <a16:creationId xmlns:a16="http://schemas.microsoft.com/office/drawing/2014/main" id="{AC0C790E-7124-04F8-65E3-B83C29A438C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802168" y="5805704"/>
            <a:ext cx="3110669" cy="928046"/>
          </a:xfrm>
          <a:prstGeom prst="rect">
            <a:avLst/>
          </a:prstGeom>
          <a:noFill/>
          <a:ln>
            <a:noFill/>
          </a:ln>
        </p:spPr>
      </p:pic>
      <p:sp>
        <p:nvSpPr>
          <p:cNvPr id="5" name="Rectangle: Rounded Corners 4">
            <a:extLst>
              <a:ext uri="{FF2B5EF4-FFF2-40B4-BE49-F238E27FC236}">
                <a16:creationId xmlns:a16="http://schemas.microsoft.com/office/drawing/2014/main" id="{6E9BAAF3-22D6-8C60-649F-447905012623}"/>
              </a:ext>
            </a:extLst>
          </p:cNvPr>
          <p:cNvSpPr/>
          <p:nvPr/>
        </p:nvSpPr>
        <p:spPr>
          <a:xfrm>
            <a:off x="3409741" y="2633588"/>
            <a:ext cx="4986334" cy="1055933"/>
          </a:xfrm>
          <a:prstGeom prst="roundRect">
            <a:avLst>
              <a:gd name="adj" fmla="val 6928"/>
            </a:avLst>
          </a:prstGeom>
          <a:solidFill>
            <a:schemeClr val="bg1">
              <a:alpha val="77000"/>
            </a:schemeClr>
          </a:solidFill>
          <a:ln w="31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400" b="1" i="1" u="sng" dirty="0">
                <a:solidFill>
                  <a:schemeClr val="tx1"/>
                </a:solidFill>
                <a:latin typeface="Aptos" panose="020B0004020202020204" pitchFamily="34" charset="0"/>
                <a:cs typeface="Arial" panose="020B0604020202020204" pitchFamily="34" charset="0"/>
              </a:rPr>
              <a:t>Team Task:</a:t>
            </a:r>
            <a:endParaRPr lang="en-GB" sz="1400" i="1" u="sng" dirty="0">
              <a:solidFill>
                <a:schemeClr val="tx1"/>
              </a:solidFill>
              <a:latin typeface="Aptos" panose="020B0004020202020204" pitchFamily="34" charset="0"/>
              <a:cs typeface="Arial" panose="020B0604020202020204" pitchFamily="34" charset="0"/>
            </a:endParaRPr>
          </a:p>
          <a:p>
            <a:pPr fontAlgn="ctr">
              <a:buFont typeface="Arial" panose="020B0604020202020204" pitchFamily="34" charset="0"/>
              <a:buChar char="•"/>
            </a:pPr>
            <a:r>
              <a:rPr lang="en-GB" sz="1400" i="1" dirty="0">
                <a:solidFill>
                  <a:schemeClr val="tx1"/>
                </a:solidFill>
                <a:latin typeface="Aptos" panose="020B0004020202020204" pitchFamily="34" charset="0"/>
                <a:cs typeface="Arial" panose="020B0604020202020204" pitchFamily="34" charset="0"/>
              </a:rPr>
              <a:t> What's your overall assessment now?</a:t>
            </a:r>
          </a:p>
          <a:p>
            <a:pPr fontAlgn="ctr">
              <a:buFont typeface="Arial" panose="020B0604020202020204" pitchFamily="34" charset="0"/>
              <a:buChar char="•"/>
            </a:pPr>
            <a:r>
              <a:rPr lang="en-GB" sz="1400" i="1" dirty="0">
                <a:solidFill>
                  <a:schemeClr val="tx1"/>
                </a:solidFill>
                <a:latin typeface="Aptos" panose="020B0004020202020204" pitchFamily="34" charset="0"/>
                <a:cs typeface="Arial" panose="020B0604020202020204" pitchFamily="34" charset="0"/>
              </a:rPr>
              <a:t> Update 3-point plan.</a:t>
            </a:r>
          </a:p>
          <a:p>
            <a:pPr fontAlgn="ctr">
              <a:buFont typeface="Arial" panose="020B0604020202020204" pitchFamily="34" charset="0"/>
              <a:buChar char="•"/>
            </a:pPr>
            <a:r>
              <a:rPr lang="en-GB" sz="1400" i="1" dirty="0">
                <a:solidFill>
                  <a:schemeClr val="tx1"/>
                </a:solidFill>
                <a:latin typeface="Aptos" panose="020B0004020202020204" pitchFamily="34" charset="0"/>
                <a:cs typeface="Arial" panose="020B0604020202020204" pitchFamily="34" charset="0"/>
              </a:rPr>
              <a:t> Consider changes in posture, comms, and engagement. </a:t>
            </a:r>
            <a:endParaRPr lang="en-GB" sz="1400" b="1" dirty="0">
              <a:solidFill>
                <a:schemeClr val="tx1"/>
              </a:solidFill>
              <a:latin typeface="Aptos" panose="020B0004020202020204" pitchFamily="34" charset="0"/>
              <a:cs typeface="Arial" panose="020B0604020202020204" pitchFamily="34" charset="0"/>
            </a:endParaRPr>
          </a:p>
          <a:p>
            <a:pPr algn="ctr"/>
            <a:endParaRPr lang="en-GB" sz="1108" b="1" dirty="0">
              <a:solidFill>
                <a:schemeClr val="tx1"/>
              </a:solidFill>
              <a:latin typeface="Arial" panose="020B0604020202020204" pitchFamily="34" charset="0"/>
              <a:cs typeface="Arial" panose="020B0604020202020204" pitchFamily="34" charset="0"/>
            </a:endParaRPr>
          </a:p>
        </p:txBody>
      </p:sp>
      <p:sp>
        <p:nvSpPr>
          <p:cNvPr id="7" name="Rectangle: Rounded Corners 6">
            <a:extLst>
              <a:ext uri="{FF2B5EF4-FFF2-40B4-BE49-F238E27FC236}">
                <a16:creationId xmlns:a16="http://schemas.microsoft.com/office/drawing/2014/main" id="{D189881E-6E28-1EFF-B91E-754D022DC0CA}"/>
              </a:ext>
            </a:extLst>
          </p:cNvPr>
          <p:cNvSpPr/>
          <p:nvPr/>
        </p:nvSpPr>
        <p:spPr>
          <a:xfrm>
            <a:off x="3815834" y="4033279"/>
            <a:ext cx="4174148" cy="712176"/>
          </a:xfrm>
          <a:prstGeom prst="roundRect">
            <a:avLst>
              <a:gd name="adj" fmla="val 6928"/>
            </a:avLst>
          </a:prstGeom>
          <a:solidFill>
            <a:schemeClr val="bg1">
              <a:alpha val="77000"/>
            </a:schemeClr>
          </a:solidFill>
          <a:ln w="31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246" dirty="0">
              <a:solidFill>
                <a:schemeClr val="tx1"/>
              </a:solidFill>
              <a:latin typeface="Arial" panose="020B0604020202020204" pitchFamily="34" charset="0"/>
              <a:cs typeface="Arial" panose="020B0604020202020204" pitchFamily="34" charset="0"/>
            </a:endParaRPr>
          </a:p>
          <a:p>
            <a:pPr algn="ctr"/>
            <a:r>
              <a:rPr lang="en-GB" sz="1400" dirty="0">
                <a:solidFill>
                  <a:schemeClr val="tx1"/>
                </a:solidFill>
                <a:latin typeface="Aptos" panose="020B0004020202020204" pitchFamily="34" charset="0"/>
                <a:cs typeface="Arial" panose="020B0604020202020204" pitchFamily="34" charset="0"/>
              </a:rPr>
              <a:t>Present your 3-point plan to the other group</a:t>
            </a:r>
          </a:p>
        </p:txBody>
      </p:sp>
      <p:sp>
        <p:nvSpPr>
          <p:cNvPr id="3" name="Rectangle: Rounded Corners 2">
            <a:extLst>
              <a:ext uri="{FF2B5EF4-FFF2-40B4-BE49-F238E27FC236}">
                <a16:creationId xmlns:a16="http://schemas.microsoft.com/office/drawing/2014/main" id="{A207B9AD-D00A-0B37-FE58-8627ADE78E6F}"/>
              </a:ext>
            </a:extLst>
          </p:cNvPr>
          <p:cNvSpPr/>
          <p:nvPr/>
        </p:nvSpPr>
        <p:spPr>
          <a:xfrm>
            <a:off x="1869882" y="890085"/>
            <a:ext cx="8066053" cy="1453065"/>
          </a:xfrm>
          <a:prstGeom prst="roundRect">
            <a:avLst>
              <a:gd name="adj" fmla="val 6928"/>
            </a:avLst>
          </a:prstGeom>
          <a:solidFill>
            <a:schemeClr val="bg1">
              <a:alpha val="77000"/>
            </a:schemeClr>
          </a:solidFill>
          <a:ln w="31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400" b="1" dirty="0">
                <a:solidFill>
                  <a:schemeClr val="tx1"/>
                </a:solidFill>
                <a:latin typeface="Arial" panose="020B0604020202020204" pitchFamily="34" charset="0"/>
                <a:cs typeface="Arial" panose="020B0604020202020204" pitchFamily="34" charset="0"/>
              </a:rPr>
              <a:t>Team A - AI intelligence update 2</a:t>
            </a:r>
          </a:p>
          <a:p>
            <a:pPr algn="ctr"/>
            <a:endParaRPr lang="en-GB" sz="1400" b="1" dirty="0">
              <a:solidFill>
                <a:schemeClr val="tx1"/>
              </a:solidFill>
              <a:latin typeface="Arial" panose="020B0604020202020204" pitchFamily="34" charset="0"/>
              <a:cs typeface="Arial" panose="020B0604020202020204" pitchFamily="34" charset="0"/>
            </a:endParaRPr>
          </a:p>
          <a:p>
            <a:pPr fontAlgn="ctr">
              <a:spcBef>
                <a:spcPts val="415"/>
              </a:spcBef>
              <a:buFont typeface="Arial" panose="020B0604020202020204" pitchFamily="34" charset="0"/>
              <a:buChar char="•"/>
            </a:pPr>
            <a:r>
              <a:rPr lang="en-GB" sz="1400" dirty="0">
                <a:solidFill>
                  <a:schemeClr val="tx1"/>
                </a:solidFill>
                <a:latin typeface="Arial" panose="020B0604020202020204" pitchFamily="34" charset="0"/>
                <a:cs typeface="Arial" panose="020B0604020202020204" pitchFamily="34" charset="0"/>
              </a:rPr>
              <a:t> AI social media scan: 78% confidence that NLF claimed responsibility via multiple accounts.</a:t>
            </a:r>
          </a:p>
          <a:p>
            <a:pPr fontAlgn="ctr">
              <a:spcBef>
                <a:spcPts val="415"/>
              </a:spcBef>
              <a:buFont typeface="Arial" panose="020B0604020202020204" pitchFamily="34" charset="0"/>
              <a:buChar char="•"/>
            </a:pPr>
            <a:r>
              <a:rPr lang="en-GB" sz="1400" dirty="0">
                <a:solidFill>
                  <a:schemeClr val="tx1"/>
                </a:solidFill>
                <a:latin typeface="Arial" panose="020B0604020202020204" pitchFamily="34" charset="0"/>
                <a:cs typeface="Arial" panose="020B0604020202020204" pitchFamily="34" charset="0"/>
              </a:rPr>
              <a:t> Heatmap: Known NLF sympathisers entered Sector Bravo in last 12 hrs.</a:t>
            </a:r>
          </a:p>
          <a:p>
            <a:pPr fontAlgn="ctr">
              <a:spcBef>
                <a:spcPts val="415"/>
              </a:spcBef>
              <a:buFont typeface="Arial" panose="020B0604020202020204" pitchFamily="34" charset="0"/>
              <a:buChar char="•"/>
            </a:pPr>
            <a:r>
              <a:rPr lang="en-GB" sz="1400" dirty="0">
                <a:solidFill>
                  <a:schemeClr val="tx1"/>
                </a:solidFill>
                <a:latin typeface="Arial" panose="020B0604020202020204" pitchFamily="34" charset="0"/>
                <a:cs typeface="Arial" panose="020B0604020202020204" pitchFamily="34" charset="0"/>
              </a:rPr>
              <a:t> Deepfake video circulates showing “UK forces retreating” (suspected NLF propaganda).</a:t>
            </a:r>
          </a:p>
          <a:p>
            <a:endParaRPr lang="en-GB" sz="1108" b="1" dirty="0">
              <a:solidFill>
                <a:schemeClr val="tx1"/>
              </a:solidFill>
              <a:latin typeface="Arial" panose="020B0604020202020204" pitchFamily="34" charset="0"/>
              <a:cs typeface="Arial" panose="020B0604020202020204" pitchFamily="34" charset="0"/>
            </a:endParaRPr>
          </a:p>
          <a:p>
            <a:pPr algn="ctr"/>
            <a:endParaRPr lang="en-GB" sz="1108" b="1" dirty="0">
              <a:solidFill>
                <a:schemeClr val="tx1"/>
              </a:solidFill>
              <a:latin typeface="Arial" panose="020B0604020202020204" pitchFamily="34" charset="0"/>
              <a:cs typeface="Arial" panose="020B0604020202020204" pitchFamily="34" charset="0"/>
            </a:endParaRPr>
          </a:p>
        </p:txBody>
      </p:sp>
      <p:pic>
        <p:nvPicPr>
          <p:cNvPr id="4" name="Picture 3" descr="A yellow and white text on a gray background&#10;&#10;AI-generated content may be incorrect.">
            <a:extLst>
              <a:ext uri="{FF2B5EF4-FFF2-40B4-BE49-F238E27FC236}">
                <a16:creationId xmlns:a16="http://schemas.microsoft.com/office/drawing/2014/main" id="{20A0DAF7-9B15-3B81-E86F-A14F3A4BBB5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 y="6091826"/>
            <a:ext cx="6358067" cy="794758"/>
          </a:xfrm>
          <a:prstGeom prst="rect">
            <a:avLst/>
          </a:prstGeom>
        </p:spPr>
      </p:pic>
    </p:spTree>
    <p:extLst>
      <p:ext uri="{BB962C8B-B14F-4D97-AF65-F5344CB8AC3E}">
        <p14:creationId xmlns:p14="http://schemas.microsoft.com/office/powerpoint/2010/main" val="294928809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9705849B-7943-1043-664F-F9F799A87E8D}"/>
              </a:ext>
            </a:extLst>
          </p:cNvPr>
          <p:cNvSpPr/>
          <p:nvPr/>
        </p:nvSpPr>
        <p:spPr>
          <a:xfrm>
            <a:off x="1059679" y="4725824"/>
            <a:ext cx="2597921" cy="79475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F7222F93-8DFD-8A4C-2F06-C603B562B0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305944" cy="6858000"/>
          </a:xfrm>
          <a:prstGeom prst="rect">
            <a:avLst/>
          </a:prstGeom>
          <a:ln>
            <a:solidFill>
              <a:schemeClr val="bg2">
                <a:lumMod val="50000"/>
                <a:lumOff val="50000"/>
              </a:schemeClr>
            </a:solidFill>
          </a:ln>
        </p:spPr>
      </p:pic>
      <p:sp>
        <p:nvSpPr>
          <p:cNvPr id="16" name="TextBox 15">
            <a:extLst>
              <a:ext uri="{FF2B5EF4-FFF2-40B4-BE49-F238E27FC236}">
                <a16:creationId xmlns:a16="http://schemas.microsoft.com/office/drawing/2014/main" id="{A391A9C1-39D3-6A33-D9E5-6DF2BD0D993C}"/>
              </a:ext>
            </a:extLst>
          </p:cNvPr>
          <p:cNvSpPr txBox="1"/>
          <p:nvPr/>
        </p:nvSpPr>
        <p:spPr>
          <a:xfrm>
            <a:off x="104216" y="152200"/>
            <a:ext cx="2443041" cy="340519"/>
          </a:xfrm>
          <a:prstGeom prst="roundRect">
            <a:avLst/>
          </a:prstGeom>
          <a:solidFill>
            <a:schemeClr val="bg1">
              <a:lumMod val="95000"/>
              <a:lumOff val="5000"/>
            </a:schemeClr>
          </a:solidFill>
          <a:ln>
            <a:solidFill>
              <a:schemeClr val="accent1">
                <a:lumMod val="60000"/>
                <a:lumOff val="40000"/>
              </a:schemeClr>
            </a:solidFill>
          </a:ln>
        </p:spPr>
        <p:txBody>
          <a:bodyPr wrap="square">
            <a:spAutoFit/>
          </a:bodyPr>
          <a:lstStyle/>
          <a:p>
            <a:r>
              <a:rPr lang="en-GB" sz="1400" b="1" dirty="0">
                <a:solidFill>
                  <a:srgbClr val="FFFF00"/>
                </a:solidFill>
                <a:latin typeface="Aptos" panose="020B0004020202020204" pitchFamily="34" charset="0"/>
                <a:ea typeface="Aptos" panose="020B0004020202020204" pitchFamily="34" charset="0"/>
                <a:cs typeface="Aptos" panose="020B0004020202020204" pitchFamily="34" charset="0"/>
              </a:rPr>
              <a:t>Exercise 3 </a:t>
            </a:r>
            <a:r>
              <a:rPr lang="en-GB" sz="1400" b="1" dirty="0">
                <a:latin typeface="Aptos" panose="020B0004020202020204" pitchFamily="34" charset="0"/>
                <a:ea typeface="Aptos" panose="020B0004020202020204" pitchFamily="34" charset="0"/>
                <a:cs typeface="Aptos" panose="020B0004020202020204" pitchFamily="34" charset="0"/>
              </a:rPr>
              <a:t>- Op Iron Lantern </a:t>
            </a:r>
            <a:endParaRPr lang="en-GB" sz="1400" b="1" dirty="0">
              <a:effectLst/>
              <a:latin typeface="Aptos" panose="020B0004020202020204" pitchFamily="34" charset="0"/>
              <a:ea typeface="Aptos" panose="020B0004020202020204" pitchFamily="34" charset="0"/>
              <a:cs typeface="Aptos" panose="020B0004020202020204" pitchFamily="34" charset="0"/>
            </a:endParaRPr>
          </a:p>
        </p:txBody>
      </p:sp>
      <p:pic>
        <p:nvPicPr>
          <p:cNvPr id="2" name="Picture 1">
            <a:extLst>
              <a:ext uri="{FF2B5EF4-FFF2-40B4-BE49-F238E27FC236}">
                <a16:creationId xmlns:a16="http://schemas.microsoft.com/office/drawing/2014/main" id="{AC0C790E-7124-04F8-65E3-B83C29A438C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802168" y="5805704"/>
            <a:ext cx="3110669" cy="928046"/>
          </a:xfrm>
          <a:prstGeom prst="rect">
            <a:avLst/>
          </a:prstGeom>
          <a:noFill/>
          <a:ln>
            <a:noFill/>
          </a:ln>
        </p:spPr>
      </p:pic>
      <p:sp>
        <p:nvSpPr>
          <p:cNvPr id="4" name="Rectangle: Rounded Corners 3">
            <a:extLst>
              <a:ext uri="{FF2B5EF4-FFF2-40B4-BE49-F238E27FC236}">
                <a16:creationId xmlns:a16="http://schemas.microsoft.com/office/drawing/2014/main" id="{979C029E-FAD9-755F-3DB7-AE6CDE0938E4}"/>
              </a:ext>
            </a:extLst>
          </p:cNvPr>
          <p:cNvSpPr/>
          <p:nvPr/>
        </p:nvSpPr>
        <p:spPr>
          <a:xfrm>
            <a:off x="2358639" y="808853"/>
            <a:ext cx="7331267" cy="1616111"/>
          </a:xfrm>
          <a:prstGeom prst="roundRect">
            <a:avLst>
              <a:gd name="adj" fmla="val 6928"/>
            </a:avLst>
          </a:prstGeom>
          <a:solidFill>
            <a:schemeClr val="bg1">
              <a:alpha val="77000"/>
            </a:schemeClr>
          </a:solidFill>
          <a:ln w="3175">
            <a:solidFill>
              <a:schemeClr val="bg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400" b="1" dirty="0">
                <a:solidFill>
                  <a:schemeClr val="tx1"/>
                </a:solidFill>
                <a:latin typeface="Aptos" panose="020B0004020202020204" pitchFamily="34" charset="0"/>
                <a:cs typeface="Arial" panose="020B0604020202020204" pitchFamily="34" charset="0"/>
              </a:rPr>
              <a:t>Team B - AI intelligence update 2</a:t>
            </a:r>
          </a:p>
          <a:p>
            <a:pPr algn="ctr"/>
            <a:endParaRPr lang="en-GB" sz="1400" b="1" dirty="0">
              <a:solidFill>
                <a:schemeClr val="tx1"/>
              </a:solidFill>
              <a:latin typeface="Aptos" panose="020B0004020202020204" pitchFamily="34" charset="0"/>
              <a:cs typeface="Arial" panose="020B0604020202020204" pitchFamily="34" charset="0"/>
            </a:endParaRPr>
          </a:p>
          <a:p>
            <a:pPr fontAlgn="ctr">
              <a:spcBef>
                <a:spcPts val="415"/>
              </a:spcBef>
              <a:buFont typeface="Arial" panose="020B0604020202020204" pitchFamily="34" charset="0"/>
              <a:buChar char="•"/>
            </a:pPr>
            <a:r>
              <a:rPr lang="en-GB" sz="1400" dirty="0">
                <a:solidFill>
                  <a:schemeClr val="tx1"/>
                </a:solidFill>
                <a:latin typeface="Aptos" panose="020B0004020202020204" pitchFamily="34" charset="0"/>
                <a:cs typeface="Arial" panose="020B0604020202020204" pitchFamily="34" charset="0"/>
              </a:rPr>
              <a:t>AI bot-detection: 60% of anti-gov posts from new, likely automated accounts; no confirmed NLF link.</a:t>
            </a:r>
          </a:p>
          <a:p>
            <a:pPr fontAlgn="ctr">
              <a:spcBef>
                <a:spcPts val="415"/>
              </a:spcBef>
              <a:buFont typeface="Arial" panose="020B0604020202020204" pitchFamily="34" charset="0"/>
              <a:buChar char="•"/>
            </a:pPr>
            <a:r>
              <a:rPr lang="en-GB" sz="1400" dirty="0">
                <a:solidFill>
                  <a:schemeClr val="tx1"/>
                </a:solidFill>
                <a:latin typeface="Aptos" panose="020B0004020202020204" pitchFamily="34" charset="0"/>
                <a:cs typeface="Arial" panose="020B0604020202020204" pitchFamily="34" charset="0"/>
              </a:rPr>
              <a:t>CCTV from nearby shows armed youths fleeing; profiles match smuggling gang suspects.</a:t>
            </a:r>
          </a:p>
          <a:p>
            <a:pPr fontAlgn="ctr">
              <a:spcBef>
                <a:spcPts val="415"/>
              </a:spcBef>
              <a:buFont typeface="Arial" panose="020B0604020202020204" pitchFamily="34" charset="0"/>
              <a:buChar char="•"/>
            </a:pPr>
            <a:r>
              <a:rPr lang="en-GB" sz="1400" dirty="0">
                <a:solidFill>
                  <a:schemeClr val="tx1"/>
                </a:solidFill>
                <a:latin typeface="Aptos" panose="020B0004020202020204" pitchFamily="34" charset="0"/>
                <a:cs typeface="Arial" panose="020B0604020202020204" pitchFamily="34" charset="0"/>
              </a:rPr>
              <a:t>Local monitors warn security crackdowns are fuelling unrest.</a:t>
            </a:r>
          </a:p>
          <a:p>
            <a:endParaRPr lang="en-GB" sz="1108" b="1" dirty="0">
              <a:solidFill>
                <a:schemeClr val="tx1"/>
              </a:solidFill>
              <a:latin typeface="Arial" panose="020B0604020202020204" pitchFamily="34" charset="0"/>
              <a:cs typeface="Arial" panose="020B0604020202020204" pitchFamily="34" charset="0"/>
            </a:endParaRPr>
          </a:p>
          <a:p>
            <a:pPr algn="ctr"/>
            <a:endParaRPr lang="en-GB" sz="1108" b="1" dirty="0">
              <a:solidFill>
                <a:schemeClr val="tx1"/>
              </a:solidFill>
              <a:latin typeface="Arial" panose="020B0604020202020204" pitchFamily="34" charset="0"/>
              <a:cs typeface="Arial" panose="020B0604020202020204" pitchFamily="34" charset="0"/>
            </a:endParaRPr>
          </a:p>
        </p:txBody>
      </p:sp>
      <p:sp>
        <p:nvSpPr>
          <p:cNvPr id="5" name="Rectangle: Rounded Corners 4">
            <a:extLst>
              <a:ext uri="{FF2B5EF4-FFF2-40B4-BE49-F238E27FC236}">
                <a16:creationId xmlns:a16="http://schemas.microsoft.com/office/drawing/2014/main" id="{6E9BAAF3-22D6-8C60-649F-447905012623}"/>
              </a:ext>
            </a:extLst>
          </p:cNvPr>
          <p:cNvSpPr/>
          <p:nvPr/>
        </p:nvSpPr>
        <p:spPr>
          <a:xfrm>
            <a:off x="3447909" y="2716355"/>
            <a:ext cx="5152726" cy="1036507"/>
          </a:xfrm>
          <a:prstGeom prst="roundRect">
            <a:avLst>
              <a:gd name="adj" fmla="val 6928"/>
            </a:avLst>
          </a:prstGeom>
          <a:solidFill>
            <a:schemeClr val="bg1">
              <a:alpha val="77000"/>
            </a:schemeClr>
          </a:solidFill>
          <a:ln w="3175">
            <a:solidFill>
              <a:schemeClr val="bg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400" b="1" i="1" dirty="0">
                <a:solidFill>
                  <a:schemeClr val="tx1"/>
                </a:solidFill>
                <a:latin typeface="Arial" panose="020B0604020202020204" pitchFamily="34" charset="0"/>
                <a:cs typeface="Arial" panose="020B0604020202020204" pitchFamily="34" charset="0"/>
              </a:rPr>
              <a:t>Team Task:</a:t>
            </a:r>
            <a:endParaRPr lang="en-GB" sz="1400" i="1" dirty="0">
              <a:solidFill>
                <a:schemeClr val="tx1"/>
              </a:solidFill>
              <a:latin typeface="Arial" panose="020B0604020202020204" pitchFamily="34" charset="0"/>
              <a:cs typeface="Arial" panose="020B0604020202020204" pitchFamily="34" charset="0"/>
            </a:endParaRPr>
          </a:p>
          <a:p>
            <a:pPr fontAlgn="ctr">
              <a:buFont typeface="Arial" panose="020B0604020202020204" pitchFamily="34" charset="0"/>
              <a:buChar char="•"/>
            </a:pPr>
            <a:r>
              <a:rPr lang="en-GB" sz="1400" i="1" dirty="0">
                <a:solidFill>
                  <a:schemeClr val="tx1"/>
                </a:solidFill>
                <a:latin typeface="Arial" panose="020B0604020202020204" pitchFamily="34" charset="0"/>
                <a:cs typeface="Arial" panose="020B0604020202020204" pitchFamily="34" charset="0"/>
              </a:rPr>
              <a:t> What's your overall assessment now?</a:t>
            </a:r>
          </a:p>
          <a:p>
            <a:pPr fontAlgn="ctr">
              <a:buFont typeface="Arial" panose="020B0604020202020204" pitchFamily="34" charset="0"/>
              <a:buChar char="•"/>
            </a:pPr>
            <a:r>
              <a:rPr lang="en-GB" sz="1400" i="1" dirty="0">
                <a:solidFill>
                  <a:schemeClr val="tx1"/>
                </a:solidFill>
                <a:latin typeface="Arial" panose="020B0604020202020204" pitchFamily="34" charset="0"/>
                <a:cs typeface="Arial" panose="020B0604020202020204" pitchFamily="34" charset="0"/>
              </a:rPr>
              <a:t> Update 3-point plan.</a:t>
            </a:r>
          </a:p>
          <a:p>
            <a:pPr fontAlgn="ctr">
              <a:buFont typeface="Arial" panose="020B0604020202020204" pitchFamily="34" charset="0"/>
              <a:buChar char="•"/>
            </a:pPr>
            <a:r>
              <a:rPr lang="en-GB" sz="1400" i="1" dirty="0">
                <a:solidFill>
                  <a:schemeClr val="tx1"/>
                </a:solidFill>
                <a:latin typeface="Arial" panose="020B0604020202020204" pitchFamily="34" charset="0"/>
                <a:cs typeface="Arial" panose="020B0604020202020204" pitchFamily="34" charset="0"/>
              </a:rPr>
              <a:t> Consider changes in posture, comms, and engagement. </a:t>
            </a:r>
            <a:endParaRPr lang="en-GB" sz="1400" b="1" dirty="0">
              <a:solidFill>
                <a:schemeClr val="tx1"/>
              </a:solidFill>
              <a:latin typeface="Arial" panose="020B0604020202020204" pitchFamily="34" charset="0"/>
              <a:cs typeface="Arial" panose="020B0604020202020204" pitchFamily="34" charset="0"/>
            </a:endParaRPr>
          </a:p>
          <a:p>
            <a:pPr algn="ctr"/>
            <a:endParaRPr lang="en-GB" sz="1108" b="1" dirty="0">
              <a:solidFill>
                <a:schemeClr val="tx1"/>
              </a:solidFill>
              <a:latin typeface="Arial" panose="020B0604020202020204" pitchFamily="34" charset="0"/>
              <a:cs typeface="Arial" panose="020B0604020202020204" pitchFamily="34" charset="0"/>
            </a:endParaRPr>
          </a:p>
        </p:txBody>
      </p:sp>
      <p:sp>
        <p:nvSpPr>
          <p:cNvPr id="7" name="Rectangle: Rounded Corners 6">
            <a:extLst>
              <a:ext uri="{FF2B5EF4-FFF2-40B4-BE49-F238E27FC236}">
                <a16:creationId xmlns:a16="http://schemas.microsoft.com/office/drawing/2014/main" id="{D189881E-6E28-1EFF-B91E-754D022DC0CA}"/>
              </a:ext>
            </a:extLst>
          </p:cNvPr>
          <p:cNvSpPr/>
          <p:nvPr/>
        </p:nvSpPr>
        <p:spPr>
          <a:xfrm>
            <a:off x="3937198" y="4119998"/>
            <a:ext cx="4174148" cy="712176"/>
          </a:xfrm>
          <a:prstGeom prst="roundRect">
            <a:avLst>
              <a:gd name="adj" fmla="val 6928"/>
            </a:avLst>
          </a:prstGeom>
          <a:solidFill>
            <a:schemeClr val="bg1">
              <a:alpha val="77000"/>
            </a:schemeClr>
          </a:solidFill>
          <a:ln w="3175">
            <a:solidFill>
              <a:schemeClr val="bg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246" dirty="0">
              <a:solidFill>
                <a:schemeClr val="tx1"/>
              </a:solidFill>
              <a:latin typeface="Arial" panose="020B0604020202020204" pitchFamily="34" charset="0"/>
              <a:cs typeface="Arial" panose="020B0604020202020204" pitchFamily="34" charset="0"/>
            </a:endParaRPr>
          </a:p>
          <a:p>
            <a:pPr algn="ctr"/>
            <a:r>
              <a:rPr lang="en-GB" sz="1400" dirty="0">
                <a:solidFill>
                  <a:schemeClr val="tx1"/>
                </a:solidFill>
                <a:latin typeface="Aptos" panose="020B0004020202020204" pitchFamily="34" charset="0"/>
                <a:cs typeface="Arial" panose="020B0604020202020204" pitchFamily="34" charset="0"/>
              </a:rPr>
              <a:t>Present your 3-point plan to the other group</a:t>
            </a:r>
          </a:p>
        </p:txBody>
      </p:sp>
      <p:pic>
        <p:nvPicPr>
          <p:cNvPr id="3" name="Picture 2" descr="A yellow and white text on a gray background&#10;&#10;AI-generated content may be incorrect.">
            <a:extLst>
              <a:ext uri="{FF2B5EF4-FFF2-40B4-BE49-F238E27FC236}">
                <a16:creationId xmlns:a16="http://schemas.microsoft.com/office/drawing/2014/main" id="{A07C36BA-8E91-6104-7751-33AD56CF0D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 y="6091826"/>
            <a:ext cx="6358067" cy="794758"/>
          </a:xfrm>
          <a:prstGeom prst="rect">
            <a:avLst/>
          </a:prstGeom>
        </p:spPr>
      </p:pic>
    </p:spTree>
    <p:extLst>
      <p:ext uri="{BB962C8B-B14F-4D97-AF65-F5344CB8AC3E}">
        <p14:creationId xmlns:p14="http://schemas.microsoft.com/office/powerpoint/2010/main" val="166957046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1510</TotalTime>
  <Words>3202</Words>
  <Application>Microsoft Office PowerPoint</Application>
  <PresentationFormat>Widescreen</PresentationFormat>
  <Paragraphs>257</Paragraphs>
  <Slides>25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Aptos</vt:lpstr>
      <vt:lpstr>Aptos Display</vt:lpstr>
      <vt:lpstr>Arial</vt:lpstr>
      <vt:lpstr>Courier New</vt:lpstr>
      <vt:lpstr>Symbol</vt:lpstr>
      <vt:lpstr>Office Theme</vt:lpstr>
      <vt:lpstr>LEADERSHIP AND ARTIFICIAL INTELIGENCE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Page, Benjamin WO2 (RMAS-HQ-CAL-WO2)</dc:creator>
  <cp:lastModifiedBy>Page, Benjamin WO2 (LEDG-CAL-WO2)</cp:lastModifiedBy>
  <cp:revision>1</cp:revision>
  <dcterms:created xsi:type="dcterms:W3CDTF">2025-09-11T14:17:08Z</dcterms:created>
  <dcterms:modified xsi:type="dcterms:W3CDTF">2025-10-22T12:26:22Z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8a60473-494b-4586-a1bb-b0e663054676_Enabled">
    <vt:lpwstr>true</vt:lpwstr>
  </property>
  <property fmtid="{D5CDD505-2E9C-101B-9397-08002B2CF9AE}" pid="3" name="MSIP_Label_d8a60473-494b-4586-a1bb-b0e663054676_SetDate">
    <vt:lpwstr>2025-09-11T14:43:35Z</vt:lpwstr>
  </property>
  <property fmtid="{D5CDD505-2E9C-101B-9397-08002B2CF9AE}" pid="4" name="MSIP_Label_d8a60473-494b-4586-a1bb-b0e663054676_Method">
    <vt:lpwstr>Privileged</vt:lpwstr>
  </property>
  <property fmtid="{D5CDD505-2E9C-101B-9397-08002B2CF9AE}" pid="5" name="MSIP_Label_d8a60473-494b-4586-a1bb-b0e663054676_Name">
    <vt:lpwstr>MOD-1-O-‘UNMARKED’</vt:lpwstr>
  </property>
  <property fmtid="{D5CDD505-2E9C-101B-9397-08002B2CF9AE}" pid="6" name="MSIP_Label_d8a60473-494b-4586-a1bb-b0e663054676_SiteId">
    <vt:lpwstr>be7760ed-5953-484b-ae95-d0a16dfa09e5</vt:lpwstr>
  </property>
  <property fmtid="{D5CDD505-2E9C-101B-9397-08002B2CF9AE}" pid="7" name="MSIP_Label_d8a60473-494b-4586-a1bb-b0e663054676_ActionId">
    <vt:lpwstr>02cb2112-026e-44b4-969d-7d029be184bd</vt:lpwstr>
  </property>
  <property fmtid="{D5CDD505-2E9C-101B-9397-08002B2CF9AE}" pid="8" name="MSIP_Label_d8a60473-494b-4586-a1bb-b0e663054676_ContentBits">
    <vt:lpwstr>0</vt:lpwstr>
  </property>
</Properties>
</file>